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g"/>
  <Default Extension="mp3" ContentType="audio/mpeg"/>
  <Default Extension="png" ContentType="image/png"/>
  <Default Extension="rels" ContentType="application/vnd.openxmlformats-package.relationships+xml"/>
  <Default Extension="WAV" ContentType="audio/x-wav"/>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media/image11.jpg" ContentType="image/jpeg"/>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4"/>
  </p:sldMasterIdLst>
  <p:notesMasterIdLst>
    <p:notesMasterId r:id="rId60"/>
  </p:notesMasterIdLst>
  <p:sldIdLst>
    <p:sldId id="256" r:id="rId5"/>
    <p:sldId id="257" r:id="rId6"/>
    <p:sldId id="258" r:id="rId7"/>
    <p:sldId id="327" r:id="rId8"/>
    <p:sldId id="306" r:id="rId9"/>
    <p:sldId id="392" r:id="rId10"/>
    <p:sldId id="404" r:id="rId11"/>
    <p:sldId id="394" r:id="rId12"/>
    <p:sldId id="405" r:id="rId13"/>
    <p:sldId id="425" r:id="rId14"/>
    <p:sldId id="374" r:id="rId15"/>
    <p:sldId id="415" r:id="rId16"/>
    <p:sldId id="406" r:id="rId17"/>
    <p:sldId id="396" r:id="rId18"/>
    <p:sldId id="259" r:id="rId19"/>
    <p:sldId id="349" r:id="rId20"/>
    <p:sldId id="376" r:id="rId21"/>
    <p:sldId id="377" r:id="rId22"/>
    <p:sldId id="378" r:id="rId23"/>
    <p:sldId id="319" r:id="rId24"/>
    <p:sldId id="321" r:id="rId25"/>
    <p:sldId id="379" r:id="rId26"/>
    <p:sldId id="407" r:id="rId27"/>
    <p:sldId id="409" r:id="rId28"/>
    <p:sldId id="411" r:id="rId29"/>
    <p:sldId id="426" r:id="rId30"/>
    <p:sldId id="424" r:id="rId31"/>
    <p:sldId id="410" r:id="rId32"/>
    <p:sldId id="328" r:id="rId33"/>
    <p:sldId id="366" r:id="rId34"/>
    <p:sldId id="380" r:id="rId35"/>
    <p:sldId id="382" r:id="rId36"/>
    <p:sldId id="381" r:id="rId37"/>
    <p:sldId id="384" r:id="rId38"/>
    <p:sldId id="329" r:id="rId39"/>
    <p:sldId id="397" r:id="rId40"/>
    <p:sldId id="364" r:id="rId41"/>
    <p:sldId id="386" r:id="rId42"/>
    <p:sldId id="419" r:id="rId43"/>
    <p:sldId id="416" r:id="rId44"/>
    <p:sldId id="420" r:id="rId45"/>
    <p:sldId id="421" r:id="rId46"/>
    <p:sldId id="422" r:id="rId47"/>
    <p:sldId id="423" r:id="rId48"/>
    <p:sldId id="387" r:id="rId49"/>
    <p:sldId id="388" r:id="rId50"/>
    <p:sldId id="389" r:id="rId51"/>
    <p:sldId id="417" r:id="rId52"/>
    <p:sldId id="418" r:id="rId53"/>
    <p:sldId id="385" r:id="rId54"/>
    <p:sldId id="399" r:id="rId55"/>
    <p:sldId id="400" r:id="rId56"/>
    <p:sldId id="295" r:id="rId57"/>
    <p:sldId id="408" r:id="rId58"/>
    <p:sldId id="288" r:id="rId59"/>
  </p:sldIdLst>
  <p:sldSz cx="12192000" cy="6858000"/>
  <p:notesSz cx="12192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7F03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7BE8A36-5D84-4251-8742-EE3CC22821E0}" v="1" dt="2022-03-21T20:49:41.458"/>
    <p1510:client id="{B4274084-05B7-C317-BDAE-6D1091C5113F}" v="2" dt="2022-03-21T21:06:00.822"/>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0909" autoAdjust="0"/>
  </p:normalViewPr>
  <p:slideViewPr>
    <p:cSldViewPr>
      <p:cViewPr varScale="1">
        <p:scale>
          <a:sx n="112" d="100"/>
          <a:sy n="112" d="100"/>
        </p:scale>
        <p:origin x="516" y="96"/>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microsoft.com/office/2015/10/relationships/revisionInfo" Target="revisionInfo.xml"/><Relationship Id="rId5" Type="http://schemas.openxmlformats.org/officeDocument/2006/relationships/slide" Target="slides/slide1.xml"/><Relationship Id="rId61" Type="http://schemas.openxmlformats.org/officeDocument/2006/relationships/presProps" Target="presProp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notesMaster" Target="notesMasters/notesMaster1.xml"/><Relationship Id="rId65"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Imran, Muhammad" userId="dd6da8f9-4ae9-4372-9a08-7532324cb27c" providerId="ADAL" clId="{67BE8A36-5D84-4251-8742-EE3CC22821E0}"/>
    <pc:docChg chg="modSld">
      <pc:chgData name="Imran, Muhammad" userId="dd6da8f9-4ae9-4372-9a08-7532324cb27c" providerId="ADAL" clId="{67BE8A36-5D84-4251-8742-EE3CC22821E0}" dt="2022-03-21T20:49:41.458" v="0" actId="1038"/>
      <pc:docMkLst>
        <pc:docMk/>
      </pc:docMkLst>
      <pc:sldChg chg="modSp">
        <pc:chgData name="Imran, Muhammad" userId="dd6da8f9-4ae9-4372-9a08-7532324cb27c" providerId="ADAL" clId="{67BE8A36-5D84-4251-8742-EE3CC22821E0}" dt="2022-03-21T20:49:41.458" v="0" actId="1038"/>
        <pc:sldMkLst>
          <pc:docMk/>
          <pc:sldMk cId="1369084819" sldId="374"/>
        </pc:sldMkLst>
        <pc:picChg chg="mod">
          <ac:chgData name="Imran, Muhammad" userId="dd6da8f9-4ae9-4372-9a08-7532324cb27c" providerId="ADAL" clId="{67BE8A36-5D84-4251-8742-EE3CC22821E0}" dt="2022-03-21T20:49:41.458" v="0" actId="1038"/>
          <ac:picMkLst>
            <pc:docMk/>
            <pc:sldMk cId="1369084819" sldId="374"/>
            <ac:picMk id="1028" creationId="{00000000-0000-0000-0000-000000000000}"/>
          </ac:picMkLst>
        </pc:picChg>
      </pc:sldChg>
    </pc:docChg>
  </pc:docChgLst>
  <pc:docChgLst>
    <pc:chgData name="Imran, Muhammad" userId="S::d.r.imran@tue.nl::dd6da8f9-4ae9-4372-9a08-7532324cb27c" providerId="AD" clId="Web-{B4274084-05B7-C317-BDAE-6D1091C5113F}"/>
    <pc:docChg chg="modSld">
      <pc:chgData name="Imran, Muhammad" userId="S::d.r.imran@tue.nl::dd6da8f9-4ae9-4372-9a08-7532324cb27c" providerId="AD" clId="Web-{B4274084-05B7-C317-BDAE-6D1091C5113F}" dt="2022-03-21T21:06:00.822" v="1" actId="1076"/>
      <pc:docMkLst>
        <pc:docMk/>
      </pc:docMkLst>
      <pc:sldChg chg="addSp modSp">
        <pc:chgData name="Imran, Muhammad" userId="S::d.r.imran@tue.nl::dd6da8f9-4ae9-4372-9a08-7532324cb27c" providerId="AD" clId="Web-{B4274084-05B7-C317-BDAE-6D1091C5113F}" dt="2022-03-21T21:06:00.822" v="1" actId="1076"/>
        <pc:sldMkLst>
          <pc:docMk/>
          <pc:sldMk cId="0" sldId="256"/>
        </pc:sldMkLst>
        <pc:spChg chg="add mod">
          <ac:chgData name="Imran, Muhammad" userId="S::d.r.imran@tue.nl::dd6da8f9-4ae9-4372-9a08-7532324cb27c" providerId="AD" clId="Web-{B4274084-05B7-C317-BDAE-6D1091C5113F}" dt="2022-03-21T21:06:00.822" v="1" actId="1076"/>
          <ac:spMkLst>
            <pc:docMk/>
            <pc:sldMk cId="0" sldId="256"/>
            <ac:spMk id="16" creationId="{65770B19-31D1-4435-817E-591F9E50D9DD}"/>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283200" cy="3444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6905625" y="0"/>
            <a:ext cx="5283200" cy="344488"/>
          </a:xfrm>
          <a:prstGeom prst="rect">
            <a:avLst/>
          </a:prstGeom>
        </p:spPr>
        <p:txBody>
          <a:bodyPr vert="horz" lIns="91440" tIns="45720" rIns="91440" bIns="45720" rtlCol="0"/>
          <a:lstStyle>
            <a:lvl1pPr algn="r">
              <a:defRPr sz="1200"/>
            </a:lvl1pPr>
          </a:lstStyle>
          <a:p>
            <a:fld id="{EF849720-CA7F-4FE0-89FF-7142AEE39389}" type="datetimeFigureOut">
              <a:rPr lang="en-US" smtClean="0"/>
              <a:t>3/21/2022</a:t>
            </a:fld>
            <a:endParaRPr lang="en-US"/>
          </a:p>
        </p:txBody>
      </p:sp>
      <p:sp>
        <p:nvSpPr>
          <p:cNvPr id="4" name="Slide Image Placeholder 3"/>
          <p:cNvSpPr>
            <a:spLocks noGrp="1" noRot="1" noChangeAspect="1"/>
          </p:cNvSpPr>
          <p:nvPr>
            <p:ph type="sldImg" idx="2"/>
          </p:nvPr>
        </p:nvSpPr>
        <p:spPr>
          <a:xfrm>
            <a:off x="4038600" y="857250"/>
            <a:ext cx="41148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1219200" y="3300413"/>
            <a:ext cx="9753600" cy="270033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513"/>
            <a:ext cx="5283200" cy="3444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6905625" y="6513513"/>
            <a:ext cx="5283200" cy="344487"/>
          </a:xfrm>
          <a:prstGeom prst="rect">
            <a:avLst/>
          </a:prstGeom>
        </p:spPr>
        <p:txBody>
          <a:bodyPr vert="horz" lIns="91440" tIns="45720" rIns="91440" bIns="45720" rtlCol="0" anchor="b"/>
          <a:lstStyle>
            <a:lvl1pPr algn="r">
              <a:defRPr sz="1200"/>
            </a:lvl1pPr>
          </a:lstStyle>
          <a:p>
            <a:fld id="{4FDB691D-DC0F-4453-9FE1-D7D0D20A918B}" type="slidenum">
              <a:rPr lang="en-US" smtClean="0"/>
              <a:t>‹#›</a:t>
            </a:fld>
            <a:endParaRPr lang="en-US"/>
          </a:p>
        </p:txBody>
      </p:sp>
    </p:spTree>
    <p:extLst>
      <p:ext uri="{BB962C8B-B14F-4D97-AF65-F5344CB8AC3E}">
        <p14:creationId xmlns:p14="http://schemas.microsoft.com/office/powerpoint/2010/main" val="33288070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FDB691D-DC0F-4453-9FE1-D7D0D20A918B}" type="slidenum">
              <a:rPr lang="en-US" smtClean="0"/>
              <a:t>1</a:t>
            </a:fld>
            <a:endParaRPr lang="en-US"/>
          </a:p>
        </p:txBody>
      </p:sp>
    </p:spTree>
    <p:extLst>
      <p:ext uri="{BB962C8B-B14F-4D97-AF65-F5344CB8AC3E}">
        <p14:creationId xmlns:p14="http://schemas.microsoft.com/office/powerpoint/2010/main" val="41133657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FDB691D-DC0F-4453-9FE1-D7D0D20A918B}" type="slidenum">
              <a:rPr lang="en-US" smtClean="0"/>
              <a:t>12</a:t>
            </a:fld>
            <a:endParaRPr lang="en-US"/>
          </a:p>
        </p:txBody>
      </p:sp>
    </p:spTree>
    <p:extLst>
      <p:ext uri="{BB962C8B-B14F-4D97-AF65-F5344CB8AC3E}">
        <p14:creationId xmlns:p14="http://schemas.microsoft.com/office/powerpoint/2010/main" val="10955880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FDB691D-DC0F-4453-9FE1-D7D0D20A918B}" type="slidenum">
              <a:rPr lang="en-US" smtClean="0"/>
              <a:t>13</a:t>
            </a:fld>
            <a:endParaRPr lang="en-US"/>
          </a:p>
        </p:txBody>
      </p:sp>
    </p:spTree>
    <p:extLst>
      <p:ext uri="{BB962C8B-B14F-4D97-AF65-F5344CB8AC3E}">
        <p14:creationId xmlns:p14="http://schemas.microsoft.com/office/powerpoint/2010/main" val="11779900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FDB691D-DC0F-4453-9FE1-D7D0D20A918B}" type="slidenum">
              <a:rPr lang="en-US" smtClean="0"/>
              <a:t>14</a:t>
            </a:fld>
            <a:endParaRPr lang="en-US"/>
          </a:p>
        </p:txBody>
      </p:sp>
    </p:spTree>
    <p:extLst>
      <p:ext uri="{BB962C8B-B14F-4D97-AF65-F5344CB8AC3E}">
        <p14:creationId xmlns:p14="http://schemas.microsoft.com/office/powerpoint/2010/main" val="30872862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FDB691D-DC0F-4453-9FE1-D7D0D20A918B}" type="slidenum">
              <a:rPr lang="en-US" smtClean="0"/>
              <a:t>16</a:t>
            </a:fld>
            <a:endParaRPr lang="en-US"/>
          </a:p>
        </p:txBody>
      </p:sp>
    </p:spTree>
    <p:extLst>
      <p:ext uri="{BB962C8B-B14F-4D97-AF65-F5344CB8AC3E}">
        <p14:creationId xmlns:p14="http://schemas.microsoft.com/office/powerpoint/2010/main" val="5859234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FDB691D-DC0F-4453-9FE1-D7D0D20A918B}" type="slidenum">
              <a:rPr lang="en-US" smtClean="0"/>
              <a:t>17</a:t>
            </a:fld>
            <a:endParaRPr lang="en-US"/>
          </a:p>
        </p:txBody>
      </p:sp>
    </p:spTree>
    <p:extLst>
      <p:ext uri="{BB962C8B-B14F-4D97-AF65-F5344CB8AC3E}">
        <p14:creationId xmlns:p14="http://schemas.microsoft.com/office/powerpoint/2010/main" val="14050976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FDB691D-DC0F-4453-9FE1-D7D0D20A918B}" type="slidenum">
              <a:rPr lang="en-US" smtClean="0"/>
              <a:t>18</a:t>
            </a:fld>
            <a:endParaRPr lang="en-US"/>
          </a:p>
        </p:txBody>
      </p:sp>
    </p:spTree>
    <p:extLst>
      <p:ext uri="{BB962C8B-B14F-4D97-AF65-F5344CB8AC3E}">
        <p14:creationId xmlns:p14="http://schemas.microsoft.com/office/powerpoint/2010/main" val="32497222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FDB691D-DC0F-4453-9FE1-D7D0D20A918B}" type="slidenum">
              <a:rPr lang="en-US" smtClean="0"/>
              <a:t>19</a:t>
            </a:fld>
            <a:endParaRPr lang="en-US"/>
          </a:p>
        </p:txBody>
      </p:sp>
    </p:spTree>
    <p:extLst>
      <p:ext uri="{BB962C8B-B14F-4D97-AF65-F5344CB8AC3E}">
        <p14:creationId xmlns:p14="http://schemas.microsoft.com/office/powerpoint/2010/main" val="18374358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FDB691D-DC0F-4453-9FE1-D7D0D20A918B}" type="slidenum">
              <a:rPr lang="en-US" smtClean="0"/>
              <a:t>21</a:t>
            </a:fld>
            <a:endParaRPr lang="en-US"/>
          </a:p>
        </p:txBody>
      </p:sp>
    </p:spTree>
    <p:extLst>
      <p:ext uri="{BB962C8B-B14F-4D97-AF65-F5344CB8AC3E}">
        <p14:creationId xmlns:p14="http://schemas.microsoft.com/office/powerpoint/2010/main" val="19267873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FDB691D-DC0F-4453-9FE1-D7D0D20A918B}" type="slidenum">
              <a:rPr lang="en-US" smtClean="0"/>
              <a:t>22</a:t>
            </a:fld>
            <a:endParaRPr lang="en-US"/>
          </a:p>
        </p:txBody>
      </p:sp>
    </p:spTree>
    <p:extLst>
      <p:ext uri="{BB962C8B-B14F-4D97-AF65-F5344CB8AC3E}">
        <p14:creationId xmlns:p14="http://schemas.microsoft.com/office/powerpoint/2010/main" val="14151272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FDB691D-DC0F-4453-9FE1-D7D0D20A918B}" type="slidenum">
              <a:rPr lang="en-US" smtClean="0"/>
              <a:t>24</a:t>
            </a:fld>
            <a:endParaRPr lang="en-US"/>
          </a:p>
        </p:txBody>
      </p:sp>
    </p:spTree>
    <p:extLst>
      <p:ext uri="{BB962C8B-B14F-4D97-AF65-F5344CB8AC3E}">
        <p14:creationId xmlns:p14="http://schemas.microsoft.com/office/powerpoint/2010/main" val="26198958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FDB691D-DC0F-4453-9FE1-D7D0D20A918B}" type="slidenum">
              <a:rPr lang="en-US" smtClean="0"/>
              <a:t>2</a:t>
            </a:fld>
            <a:endParaRPr lang="en-US"/>
          </a:p>
        </p:txBody>
      </p:sp>
    </p:spTree>
    <p:extLst>
      <p:ext uri="{BB962C8B-B14F-4D97-AF65-F5344CB8AC3E}">
        <p14:creationId xmlns:p14="http://schemas.microsoft.com/office/powerpoint/2010/main" val="374991098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FDB691D-DC0F-4453-9FE1-D7D0D20A918B}" type="slidenum">
              <a:rPr lang="en-US" smtClean="0"/>
              <a:t>25</a:t>
            </a:fld>
            <a:endParaRPr lang="en-US"/>
          </a:p>
        </p:txBody>
      </p:sp>
    </p:spTree>
    <p:extLst>
      <p:ext uri="{BB962C8B-B14F-4D97-AF65-F5344CB8AC3E}">
        <p14:creationId xmlns:p14="http://schemas.microsoft.com/office/powerpoint/2010/main" val="182435007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FDB691D-DC0F-4453-9FE1-D7D0D20A918B}" type="slidenum">
              <a:rPr lang="en-US" smtClean="0"/>
              <a:t>26</a:t>
            </a:fld>
            <a:endParaRPr lang="en-US"/>
          </a:p>
        </p:txBody>
      </p:sp>
    </p:spTree>
    <p:extLst>
      <p:ext uri="{BB962C8B-B14F-4D97-AF65-F5344CB8AC3E}">
        <p14:creationId xmlns:p14="http://schemas.microsoft.com/office/powerpoint/2010/main" val="8284170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FDB691D-DC0F-4453-9FE1-D7D0D20A918B}" type="slidenum">
              <a:rPr lang="en-US" smtClean="0"/>
              <a:t>27</a:t>
            </a:fld>
            <a:endParaRPr lang="en-US"/>
          </a:p>
        </p:txBody>
      </p:sp>
    </p:spTree>
    <p:extLst>
      <p:ext uri="{BB962C8B-B14F-4D97-AF65-F5344CB8AC3E}">
        <p14:creationId xmlns:p14="http://schemas.microsoft.com/office/powerpoint/2010/main" val="77541130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FDB691D-DC0F-4453-9FE1-D7D0D20A918B}" type="slidenum">
              <a:rPr lang="en-US" smtClean="0"/>
              <a:t>28</a:t>
            </a:fld>
            <a:endParaRPr lang="en-US"/>
          </a:p>
        </p:txBody>
      </p:sp>
    </p:spTree>
    <p:extLst>
      <p:ext uri="{BB962C8B-B14F-4D97-AF65-F5344CB8AC3E}">
        <p14:creationId xmlns:p14="http://schemas.microsoft.com/office/powerpoint/2010/main" val="311259937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FDB691D-DC0F-4453-9FE1-D7D0D20A918B}" type="slidenum">
              <a:rPr lang="en-US" smtClean="0"/>
              <a:t>30</a:t>
            </a:fld>
            <a:endParaRPr lang="en-US"/>
          </a:p>
        </p:txBody>
      </p:sp>
    </p:spTree>
    <p:extLst>
      <p:ext uri="{BB962C8B-B14F-4D97-AF65-F5344CB8AC3E}">
        <p14:creationId xmlns:p14="http://schemas.microsoft.com/office/powerpoint/2010/main" val="188464452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FDB691D-DC0F-4453-9FE1-D7D0D20A918B}" type="slidenum">
              <a:rPr lang="en-US" smtClean="0"/>
              <a:t>31</a:t>
            </a:fld>
            <a:endParaRPr lang="en-US"/>
          </a:p>
        </p:txBody>
      </p:sp>
    </p:spTree>
    <p:extLst>
      <p:ext uri="{BB962C8B-B14F-4D97-AF65-F5344CB8AC3E}">
        <p14:creationId xmlns:p14="http://schemas.microsoft.com/office/powerpoint/2010/main" val="289561004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FDB691D-DC0F-4453-9FE1-D7D0D20A918B}" type="slidenum">
              <a:rPr lang="en-US" smtClean="0"/>
              <a:t>32</a:t>
            </a:fld>
            <a:endParaRPr lang="en-US"/>
          </a:p>
        </p:txBody>
      </p:sp>
    </p:spTree>
    <p:extLst>
      <p:ext uri="{BB962C8B-B14F-4D97-AF65-F5344CB8AC3E}">
        <p14:creationId xmlns:p14="http://schemas.microsoft.com/office/powerpoint/2010/main" val="206655041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FDB691D-DC0F-4453-9FE1-D7D0D20A918B}" type="slidenum">
              <a:rPr lang="en-US" smtClean="0"/>
              <a:t>33</a:t>
            </a:fld>
            <a:endParaRPr lang="en-US"/>
          </a:p>
        </p:txBody>
      </p:sp>
    </p:spTree>
    <p:extLst>
      <p:ext uri="{BB962C8B-B14F-4D97-AF65-F5344CB8AC3E}">
        <p14:creationId xmlns:p14="http://schemas.microsoft.com/office/powerpoint/2010/main" val="33673476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FDB691D-DC0F-4453-9FE1-D7D0D20A918B}" type="slidenum">
              <a:rPr lang="en-US" smtClean="0"/>
              <a:t>34</a:t>
            </a:fld>
            <a:endParaRPr lang="en-US"/>
          </a:p>
        </p:txBody>
      </p:sp>
    </p:spTree>
    <p:extLst>
      <p:ext uri="{BB962C8B-B14F-4D97-AF65-F5344CB8AC3E}">
        <p14:creationId xmlns:p14="http://schemas.microsoft.com/office/powerpoint/2010/main" val="131783878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FDB691D-DC0F-4453-9FE1-D7D0D20A918B}" type="slidenum">
              <a:rPr lang="en-US" smtClean="0"/>
              <a:t>36</a:t>
            </a:fld>
            <a:endParaRPr lang="en-US"/>
          </a:p>
        </p:txBody>
      </p:sp>
    </p:spTree>
    <p:extLst>
      <p:ext uri="{BB962C8B-B14F-4D97-AF65-F5344CB8AC3E}">
        <p14:creationId xmlns:p14="http://schemas.microsoft.com/office/powerpoint/2010/main" val="8914115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FDB691D-DC0F-4453-9FE1-D7D0D20A918B}" type="slidenum">
              <a:rPr lang="en-US" smtClean="0"/>
              <a:t>5</a:t>
            </a:fld>
            <a:endParaRPr lang="en-US"/>
          </a:p>
        </p:txBody>
      </p:sp>
    </p:spTree>
    <p:extLst>
      <p:ext uri="{BB962C8B-B14F-4D97-AF65-F5344CB8AC3E}">
        <p14:creationId xmlns:p14="http://schemas.microsoft.com/office/powerpoint/2010/main" val="42913320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FDB691D-DC0F-4453-9FE1-D7D0D20A918B}" type="slidenum">
              <a:rPr lang="en-US" smtClean="0"/>
              <a:t>37</a:t>
            </a:fld>
            <a:endParaRPr lang="en-US"/>
          </a:p>
        </p:txBody>
      </p:sp>
    </p:spTree>
    <p:extLst>
      <p:ext uri="{BB962C8B-B14F-4D97-AF65-F5344CB8AC3E}">
        <p14:creationId xmlns:p14="http://schemas.microsoft.com/office/powerpoint/2010/main" val="269588905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FDB691D-DC0F-4453-9FE1-D7D0D20A918B}" type="slidenum">
              <a:rPr lang="en-US" smtClean="0"/>
              <a:t>38</a:t>
            </a:fld>
            <a:endParaRPr lang="en-US"/>
          </a:p>
        </p:txBody>
      </p:sp>
    </p:spTree>
    <p:extLst>
      <p:ext uri="{BB962C8B-B14F-4D97-AF65-F5344CB8AC3E}">
        <p14:creationId xmlns:p14="http://schemas.microsoft.com/office/powerpoint/2010/main" val="33414950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FDB691D-DC0F-4453-9FE1-D7D0D20A918B}" type="slidenum">
              <a:rPr lang="en-US" smtClean="0"/>
              <a:t>39</a:t>
            </a:fld>
            <a:endParaRPr lang="en-US"/>
          </a:p>
        </p:txBody>
      </p:sp>
    </p:spTree>
    <p:extLst>
      <p:ext uri="{BB962C8B-B14F-4D97-AF65-F5344CB8AC3E}">
        <p14:creationId xmlns:p14="http://schemas.microsoft.com/office/powerpoint/2010/main" val="213869154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FDB691D-DC0F-4453-9FE1-D7D0D20A918B}" type="slidenum">
              <a:rPr lang="en-US" smtClean="0"/>
              <a:t>40</a:t>
            </a:fld>
            <a:endParaRPr lang="en-US"/>
          </a:p>
        </p:txBody>
      </p:sp>
    </p:spTree>
    <p:extLst>
      <p:ext uri="{BB962C8B-B14F-4D97-AF65-F5344CB8AC3E}">
        <p14:creationId xmlns:p14="http://schemas.microsoft.com/office/powerpoint/2010/main" val="311267461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FDB691D-DC0F-4453-9FE1-D7D0D20A918B}" type="slidenum">
              <a:rPr lang="en-US" smtClean="0"/>
              <a:t>41</a:t>
            </a:fld>
            <a:endParaRPr lang="en-US"/>
          </a:p>
        </p:txBody>
      </p:sp>
    </p:spTree>
    <p:extLst>
      <p:ext uri="{BB962C8B-B14F-4D97-AF65-F5344CB8AC3E}">
        <p14:creationId xmlns:p14="http://schemas.microsoft.com/office/powerpoint/2010/main" val="264267718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FDB691D-DC0F-4453-9FE1-D7D0D20A918B}" type="slidenum">
              <a:rPr lang="en-US" smtClean="0"/>
              <a:t>42</a:t>
            </a:fld>
            <a:endParaRPr lang="en-US"/>
          </a:p>
        </p:txBody>
      </p:sp>
    </p:spTree>
    <p:extLst>
      <p:ext uri="{BB962C8B-B14F-4D97-AF65-F5344CB8AC3E}">
        <p14:creationId xmlns:p14="http://schemas.microsoft.com/office/powerpoint/2010/main" val="98776719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FDB691D-DC0F-4453-9FE1-D7D0D20A918B}" type="slidenum">
              <a:rPr lang="en-US" smtClean="0"/>
              <a:t>43</a:t>
            </a:fld>
            <a:endParaRPr lang="en-US"/>
          </a:p>
        </p:txBody>
      </p:sp>
    </p:spTree>
    <p:extLst>
      <p:ext uri="{BB962C8B-B14F-4D97-AF65-F5344CB8AC3E}">
        <p14:creationId xmlns:p14="http://schemas.microsoft.com/office/powerpoint/2010/main" val="318383311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FDB691D-DC0F-4453-9FE1-D7D0D20A918B}" type="slidenum">
              <a:rPr lang="en-US" smtClean="0"/>
              <a:t>44</a:t>
            </a:fld>
            <a:endParaRPr lang="en-US"/>
          </a:p>
        </p:txBody>
      </p:sp>
    </p:spTree>
    <p:extLst>
      <p:ext uri="{BB962C8B-B14F-4D97-AF65-F5344CB8AC3E}">
        <p14:creationId xmlns:p14="http://schemas.microsoft.com/office/powerpoint/2010/main" val="278151782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FDB691D-DC0F-4453-9FE1-D7D0D20A918B}" type="slidenum">
              <a:rPr lang="en-US" smtClean="0"/>
              <a:t>45</a:t>
            </a:fld>
            <a:endParaRPr lang="en-US"/>
          </a:p>
        </p:txBody>
      </p:sp>
    </p:spTree>
    <p:extLst>
      <p:ext uri="{BB962C8B-B14F-4D97-AF65-F5344CB8AC3E}">
        <p14:creationId xmlns:p14="http://schemas.microsoft.com/office/powerpoint/2010/main" val="244782396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FDB691D-DC0F-4453-9FE1-D7D0D20A918B}" type="slidenum">
              <a:rPr lang="en-US" smtClean="0"/>
              <a:t>46</a:t>
            </a:fld>
            <a:endParaRPr lang="en-US"/>
          </a:p>
        </p:txBody>
      </p:sp>
    </p:spTree>
    <p:extLst>
      <p:ext uri="{BB962C8B-B14F-4D97-AF65-F5344CB8AC3E}">
        <p14:creationId xmlns:p14="http://schemas.microsoft.com/office/powerpoint/2010/main" val="10760296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FDB691D-DC0F-4453-9FE1-D7D0D20A918B}" type="slidenum">
              <a:rPr lang="en-US" smtClean="0"/>
              <a:t>6</a:t>
            </a:fld>
            <a:endParaRPr lang="en-US"/>
          </a:p>
        </p:txBody>
      </p:sp>
    </p:spTree>
    <p:extLst>
      <p:ext uri="{BB962C8B-B14F-4D97-AF65-F5344CB8AC3E}">
        <p14:creationId xmlns:p14="http://schemas.microsoft.com/office/powerpoint/2010/main" val="302675307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FDB691D-DC0F-4453-9FE1-D7D0D20A918B}" type="slidenum">
              <a:rPr lang="en-US" smtClean="0"/>
              <a:t>47</a:t>
            </a:fld>
            <a:endParaRPr lang="en-US"/>
          </a:p>
        </p:txBody>
      </p:sp>
    </p:spTree>
    <p:extLst>
      <p:ext uri="{BB962C8B-B14F-4D97-AF65-F5344CB8AC3E}">
        <p14:creationId xmlns:p14="http://schemas.microsoft.com/office/powerpoint/2010/main" val="301874583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FDB691D-DC0F-4453-9FE1-D7D0D20A918B}" type="slidenum">
              <a:rPr lang="en-US" smtClean="0"/>
              <a:t>48</a:t>
            </a:fld>
            <a:endParaRPr lang="en-US"/>
          </a:p>
        </p:txBody>
      </p:sp>
    </p:spTree>
    <p:extLst>
      <p:ext uri="{BB962C8B-B14F-4D97-AF65-F5344CB8AC3E}">
        <p14:creationId xmlns:p14="http://schemas.microsoft.com/office/powerpoint/2010/main" val="414127311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FDB691D-DC0F-4453-9FE1-D7D0D20A918B}" type="slidenum">
              <a:rPr lang="en-US" smtClean="0"/>
              <a:t>49</a:t>
            </a:fld>
            <a:endParaRPr lang="en-US"/>
          </a:p>
        </p:txBody>
      </p:sp>
    </p:spTree>
    <p:extLst>
      <p:ext uri="{BB962C8B-B14F-4D97-AF65-F5344CB8AC3E}">
        <p14:creationId xmlns:p14="http://schemas.microsoft.com/office/powerpoint/2010/main" val="66878346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FDB691D-DC0F-4453-9FE1-D7D0D20A918B}" type="slidenum">
              <a:rPr lang="en-US" smtClean="0"/>
              <a:t>50</a:t>
            </a:fld>
            <a:endParaRPr lang="en-US"/>
          </a:p>
        </p:txBody>
      </p:sp>
    </p:spTree>
    <p:extLst>
      <p:ext uri="{BB962C8B-B14F-4D97-AF65-F5344CB8AC3E}">
        <p14:creationId xmlns:p14="http://schemas.microsoft.com/office/powerpoint/2010/main" val="298637472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FDB691D-DC0F-4453-9FE1-D7D0D20A918B}" type="slidenum">
              <a:rPr lang="en-US" smtClean="0"/>
              <a:t>51</a:t>
            </a:fld>
            <a:endParaRPr lang="en-US"/>
          </a:p>
        </p:txBody>
      </p:sp>
    </p:spTree>
    <p:extLst>
      <p:ext uri="{BB962C8B-B14F-4D97-AF65-F5344CB8AC3E}">
        <p14:creationId xmlns:p14="http://schemas.microsoft.com/office/powerpoint/2010/main" val="411625194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FDB691D-DC0F-4453-9FE1-D7D0D20A918B}" type="slidenum">
              <a:rPr lang="en-US" smtClean="0"/>
              <a:t>52</a:t>
            </a:fld>
            <a:endParaRPr lang="en-US"/>
          </a:p>
        </p:txBody>
      </p:sp>
    </p:spTree>
    <p:extLst>
      <p:ext uri="{BB962C8B-B14F-4D97-AF65-F5344CB8AC3E}">
        <p14:creationId xmlns:p14="http://schemas.microsoft.com/office/powerpoint/2010/main" val="198979629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FDB691D-DC0F-4453-9FE1-D7D0D20A918B}" type="slidenum">
              <a:rPr lang="en-US" smtClean="0"/>
              <a:t>54</a:t>
            </a:fld>
            <a:endParaRPr lang="en-US"/>
          </a:p>
        </p:txBody>
      </p:sp>
    </p:spTree>
    <p:extLst>
      <p:ext uri="{BB962C8B-B14F-4D97-AF65-F5344CB8AC3E}">
        <p14:creationId xmlns:p14="http://schemas.microsoft.com/office/powerpoint/2010/main" val="12930985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FDB691D-DC0F-4453-9FE1-D7D0D20A918B}" type="slidenum">
              <a:rPr lang="en-US" smtClean="0"/>
              <a:t>7</a:t>
            </a:fld>
            <a:endParaRPr lang="en-US"/>
          </a:p>
        </p:txBody>
      </p:sp>
    </p:spTree>
    <p:extLst>
      <p:ext uri="{BB962C8B-B14F-4D97-AF65-F5344CB8AC3E}">
        <p14:creationId xmlns:p14="http://schemas.microsoft.com/office/powerpoint/2010/main" val="40667071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FDB691D-DC0F-4453-9FE1-D7D0D20A918B}" type="slidenum">
              <a:rPr lang="en-US" smtClean="0"/>
              <a:t>8</a:t>
            </a:fld>
            <a:endParaRPr lang="en-US"/>
          </a:p>
        </p:txBody>
      </p:sp>
    </p:spTree>
    <p:extLst>
      <p:ext uri="{BB962C8B-B14F-4D97-AF65-F5344CB8AC3E}">
        <p14:creationId xmlns:p14="http://schemas.microsoft.com/office/powerpoint/2010/main" val="7514149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FDB691D-DC0F-4453-9FE1-D7D0D20A918B}" type="slidenum">
              <a:rPr lang="en-US" smtClean="0"/>
              <a:t>9</a:t>
            </a:fld>
            <a:endParaRPr lang="en-US"/>
          </a:p>
        </p:txBody>
      </p:sp>
    </p:spTree>
    <p:extLst>
      <p:ext uri="{BB962C8B-B14F-4D97-AF65-F5344CB8AC3E}">
        <p14:creationId xmlns:p14="http://schemas.microsoft.com/office/powerpoint/2010/main" val="32457230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FDB691D-DC0F-4453-9FE1-D7D0D20A918B}" type="slidenum">
              <a:rPr lang="en-US" smtClean="0"/>
              <a:t>10</a:t>
            </a:fld>
            <a:endParaRPr lang="en-US"/>
          </a:p>
        </p:txBody>
      </p:sp>
    </p:spTree>
    <p:extLst>
      <p:ext uri="{BB962C8B-B14F-4D97-AF65-F5344CB8AC3E}">
        <p14:creationId xmlns:p14="http://schemas.microsoft.com/office/powerpoint/2010/main" val="34584716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FDB691D-DC0F-4453-9FE1-D7D0D20A918B}" type="slidenum">
              <a:rPr lang="en-US" smtClean="0"/>
              <a:t>11</a:t>
            </a:fld>
            <a:endParaRPr lang="en-US"/>
          </a:p>
        </p:txBody>
      </p:sp>
    </p:spTree>
    <p:extLst>
      <p:ext uri="{BB962C8B-B14F-4D97-AF65-F5344CB8AC3E}">
        <p14:creationId xmlns:p14="http://schemas.microsoft.com/office/powerpoint/2010/main" val="10767268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914400" y="2125980"/>
            <a:ext cx="10363200" cy="1440180"/>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3/21/2022</a:t>
            </a:fld>
            <a:endParaRPr lang="en-US"/>
          </a:p>
        </p:txBody>
      </p:sp>
      <p:sp>
        <p:nvSpPr>
          <p:cNvPr id="6" name="Holder 6"/>
          <p:cNvSpPr>
            <a:spLocks noGrp="1"/>
          </p:cNvSpPr>
          <p:nvPr>
            <p:ph type="sldNum" sz="quarter" idx="7"/>
          </p:nvPr>
        </p:nvSpPr>
        <p:spPr/>
        <p:txBody>
          <a:bodyPr lIns="0" tIns="0" rIns="0" bIns="0"/>
          <a:lstStyle>
            <a:lvl1pPr>
              <a:defRPr sz="1000" b="1" i="0">
                <a:solidFill>
                  <a:schemeClr val="bg1"/>
                </a:solidFill>
                <a:latin typeface="Arial"/>
                <a:cs typeface="Arial"/>
              </a:defRPr>
            </a:lvl1pPr>
          </a:lstStyle>
          <a:p>
            <a:pPr marL="38100">
              <a:lnSpc>
                <a:spcPct val="100000"/>
              </a:lnSpc>
            </a:pPr>
            <a:fld id="{81D60167-4931-47E6-BA6A-407CBD079E47}" type="slidenum">
              <a:rPr spc="-5" dirty="0"/>
              <a:t>‹#›</a:t>
            </a:fld>
            <a:endParaRPr spc="-5"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000" b="1" i="0">
                <a:solidFill>
                  <a:srgbClr val="1F487C"/>
                </a:solidFill>
                <a:latin typeface="Calibri"/>
                <a:cs typeface="Calibri"/>
              </a:defRPr>
            </a:lvl1pPr>
          </a:lstStyle>
          <a:p>
            <a:endParaRPr/>
          </a:p>
        </p:txBody>
      </p:sp>
      <p:sp>
        <p:nvSpPr>
          <p:cNvPr id="3" name="Holder 3"/>
          <p:cNvSpPr>
            <a:spLocks noGrp="1"/>
          </p:cNvSpPr>
          <p:nvPr>
            <p:ph type="body" idx="1"/>
          </p:nvPr>
        </p:nvSpPr>
        <p:spPr/>
        <p:txBody>
          <a:bodyPr lIns="0" tIns="0" rIns="0" bIns="0"/>
          <a:lstStyle>
            <a:lvl1pPr>
              <a:defRPr sz="1800" b="0" i="0">
                <a:solidFill>
                  <a:srgbClr val="003884"/>
                </a:solidFill>
                <a:latin typeface="Arial"/>
                <a:cs typeface="Aria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3/21/2022</a:t>
            </a:fld>
            <a:endParaRPr lang="en-US"/>
          </a:p>
        </p:txBody>
      </p:sp>
      <p:sp>
        <p:nvSpPr>
          <p:cNvPr id="6" name="Holder 6"/>
          <p:cNvSpPr>
            <a:spLocks noGrp="1"/>
          </p:cNvSpPr>
          <p:nvPr>
            <p:ph type="sldNum" sz="quarter" idx="7"/>
          </p:nvPr>
        </p:nvSpPr>
        <p:spPr/>
        <p:txBody>
          <a:bodyPr lIns="0" tIns="0" rIns="0" bIns="0"/>
          <a:lstStyle>
            <a:lvl1pPr>
              <a:defRPr sz="1000" b="1" i="0">
                <a:solidFill>
                  <a:schemeClr val="bg1"/>
                </a:solidFill>
                <a:latin typeface="Arial"/>
                <a:cs typeface="Arial"/>
              </a:defRPr>
            </a:lvl1pPr>
          </a:lstStyle>
          <a:p>
            <a:pPr marL="38100">
              <a:lnSpc>
                <a:spcPct val="100000"/>
              </a:lnSpc>
            </a:pPr>
            <a:fld id="{81D60167-4931-47E6-BA6A-407CBD079E47}" type="slidenum">
              <a:rPr spc="-5" dirty="0"/>
              <a:t>‹#›</a:t>
            </a:fld>
            <a:endParaRPr spc="-5"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000" b="1" i="0">
                <a:solidFill>
                  <a:srgbClr val="1F487C"/>
                </a:solidFill>
                <a:latin typeface="Calibri"/>
                <a:cs typeface="Calibri"/>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3/21/2022</a:t>
            </a:fld>
            <a:endParaRPr lang="en-US"/>
          </a:p>
        </p:txBody>
      </p:sp>
      <p:sp>
        <p:nvSpPr>
          <p:cNvPr id="7" name="Holder 7"/>
          <p:cNvSpPr>
            <a:spLocks noGrp="1"/>
          </p:cNvSpPr>
          <p:nvPr>
            <p:ph type="sldNum" sz="quarter" idx="7"/>
          </p:nvPr>
        </p:nvSpPr>
        <p:spPr/>
        <p:txBody>
          <a:bodyPr lIns="0" tIns="0" rIns="0" bIns="0"/>
          <a:lstStyle>
            <a:lvl1pPr>
              <a:defRPr sz="1000" b="1" i="0">
                <a:solidFill>
                  <a:schemeClr val="bg1"/>
                </a:solidFill>
                <a:latin typeface="Arial"/>
                <a:cs typeface="Arial"/>
              </a:defRPr>
            </a:lvl1pPr>
          </a:lstStyle>
          <a:p>
            <a:pPr marL="38100">
              <a:lnSpc>
                <a:spcPct val="100000"/>
              </a:lnSpc>
            </a:pPr>
            <a:fld id="{81D60167-4931-47E6-BA6A-407CBD079E47}" type="slidenum">
              <a:rPr spc="-5" dirty="0"/>
              <a:t>‹#›</a:t>
            </a:fld>
            <a:endParaRPr spc="-5"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000" b="1" i="0">
                <a:solidFill>
                  <a:srgbClr val="1F487C"/>
                </a:solidFill>
                <a:latin typeface="Calibri"/>
                <a:cs typeface="Calibri"/>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3/21/2022</a:t>
            </a:fld>
            <a:endParaRPr lang="en-US"/>
          </a:p>
        </p:txBody>
      </p:sp>
      <p:sp>
        <p:nvSpPr>
          <p:cNvPr id="5" name="Holder 5"/>
          <p:cNvSpPr>
            <a:spLocks noGrp="1"/>
          </p:cNvSpPr>
          <p:nvPr>
            <p:ph type="sldNum" sz="quarter" idx="7"/>
          </p:nvPr>
        </p:nvSpPr>
        <p:spPr/>
        <p:txBody>
          <a:bodyPr lIns="0" tIns="0" rIns="0" bIns="0"/>
          <a:lstStyle>
            <a:lvl1pPr>
              <a:defRPr sz="1000" b="1" i="0">
                <a:solidFill>
                  <a:schemeClr val="bg1"/>
                </a:solidFill>
                <a:latin typeface="Arial"/>
                <a:cs typeface="Arial"/>
              </a:defRPr>
            </a:lvl1pPr>
          </a:lstStyle>
          <a:p>
            <a:pPr marL="38100">
              <a:lnSpc>
                <a:spcPct val="100000"/>
              </a:lnSpc>
            </a:pPr>
            <a:fld id="{81D60167-4931-47E6-BA6A-407CBD079E47}" type="slidenum">
              <a:rPr spc="-5" dirty="0"/>
              <a:t>‹#›</a:t>
            </a:fld>
            <a:endParaRPr spc="-5"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3/21/2022</a:t>
            </a:fld>
            <a:endParaRPr lang="en-US"/>
          </a:p>
        </p:txBody>
      </p:sp>
      <p:sp>
        <p:nvSpPr>
          <p:cNvPr id="4" name="Holder 4"/>
          <p:cNvSpPr>
            <a:spLocks noGrp="1"/>
          </p:cNvSpPr>
          <p:nvPr>
            <p:ph type="sldNum" sz="quarter" idx="7"/>
          </p:nvPr>
        </p:nvSpPr>
        <p:spPr/>
        <p:txBody>
          <a:bodyPr lIns="0" tIns="0" rIns="0" bIns="0"/>
          <a:lstStyle>
            <a:lvl1pPr>
              <a:defRPr sz="1000" b="1" i="0">
                <a:solidFill>
                  <a:schemeClr val="bg1"/>
                </a:solidFill>
                <a:latin typeface="Arial"/>
                <a:cs typeface="Arial"/>
              </a:defRPr>
            </a:lvl1pPr>
          </a:lstStyle>
          <a:p>
            <a:pPr marL="38100">
              <a:lnSpc>
                <a:spcPct val="100000"/>
              </a:lnSpc>
            </a:pPr>
            <a:fld id="{81D60167-4931-47E6-BA6A-407CBD079E47}" type="slidenum">
              <a:rPr spc="-5" dirty="0"/>
              <a:t>‹#›</a:t>
            </a:fld>
            <a:endParaRPr spc="-5"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0"/>
            <a:ext cx="12191999" cy="6857999"/>
          </a:xfrm>
          <a:prstGeom prst="rect">
            <a:avLst/>
          </a:prstGeom>
          <a:blipFill>
            <a:blip r:embed="rId7" cstate="print"/>
            <a:stretch>
              <a:fillRect/>
            </a:stretch>
          </a:blipFill>
        </p:spPr>
        <p:txBody>
          <a:bodyPr wrap="square" lIns="0" tIns="0" rIns="0" bIns="0" rtlCol="0"/>
          <a:lstStyle/>
          <a:p>
            <a:endParaRPr/>
          </a:p>
        </p:txBody>
      </p:sp>
      <p:sp>
        <p:nvSpPr>
          <p:cNvPr id="2" name="Holder 2"/>
          <p:cNvSpPr>
            <a:spLocks noGrp="1"/>
          </p:cNvSpPr>
          <p:nvPr>
            <p:ph type="title"/>
          </p:nvPr>
        </p:nvSpPr>
        <p:spPr>
          <a:xfrm>
            <a:off x="3279140" y="854456"/>
            <a:ext cx="2662554" cy="330834"/>
          </a:xfrm>
          <a:prstGeom prst="rect">
            <a:avLst/>
          </a:prstGeom>
        </p:spPr>
        <p:txBody>
          <a:bodyPr wrap="square" lIns="0" tIns="0" rIns="0" bIns="0">
            <a:spAutoFit/>
          </a:bodyPr>
          <a:lstStyle>
            <a:lvl1pPr>
              <a:defRPr sz="2000" b="1" i="0">
                <a:solidFill>
                  <a:srgbClr val="1F487C"/>
                </a:solidFill>
                <a:latin typeface="Calibri"/>
                <a:cs typeface="Calibri"/>
              </a:defRPr>
            </a:lvl1pPr>
          </a:lstStyle>
          <a:p>
            <a:endParaRPr/>
          </a:p>
        </p:txBody>
      </p:sp>
      <p:sp>
        <p:nvSpPr>
          <p:cNvPr id="3" name="Holder 3"/>
          <p:cNvSpPr>
            <a:spLocks noGrp="1"/>
          </p:cNvSpPr>
          <p:nvPr>
            <p:ph type="body" idx="1"/>
          </p:nvPr>
        </p:nvSpPr>
        <p:spPr>
          <a:xfrm>
            <a:off x="3428491" y="1913995"/>
            <a:ext cx="5020945" cy="2006600"/>
          </a:xfrm>
          <a:prstGeom prst="rect">
            <a:avLst/>
          </a:prstGeom>
        </p:spPr>
        <p:txBody>
          <a:bodyPr wrap="square" lIns="0" tIns="0" rIns="0" bIns="0">
            <a:spAutoFit/>
          </a:bodyPr>
          <a:lstStyle>
            <a:lvl1pPr>
              <a:defRPr sz="1800" b="0" i="0">
                <a:solidFill>
                  <a:srgbClr val="003884"/>
                </a:solidFill>
                <a:latin typeface="Arial"/>
                <a:cs typeface="Arial"/>
              </a:defRPr>
            </a:lvl1pPr>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3/21/2022</a:t>
            </a:fld>
            <a:endParaRPr lang="en-US"/>
          </a:p>
        </p:txBody>
      </p:sp>
      <p:sp>
        <p:nvSpPr>
          <p:cNvPr id="6" name="Holder 6"/>
          <p:cNvSpPr>
            <a:spLocks noGrp="1"/>
          </p:cNvSpPr>
          <p:nvPr>
            <p:ph type="sldNum" sz="quarter" idx="7"/>
          </p:nvPr>
        </p:nvSpPr>
        <p:spPr>
          <a:xfrm>
            <a:off x="930084" y="6492937"/>
            <a:ext cx="216534" cy="167004"/>
          </a:xfrm>
          <a:prstGeom prst="rect">
            <a:avLst/>
          </a:prstGeom>
        </p:spPr>
        <p:txBody>
          <a:bodyPr wrap="square" lIns="0" tIns="0" rIns="0" bIns="0">
            <a:spAutoFit/>
          </a:bodyPr>
          <a:lstStyle>
            <a:lvl1pPr>
              <a:defRPr sz="1000" b="1" i="0">
                <a:solidFill>
                  <a:schemeClr val="bg1"/>
                </a:solidFill>
                <a:latin typeface="Arial"/>
                <a:cs typeface="Arial"/>
              </a:defRPr>
            </a:lvl1pPr>
          </a:lstStyle>
          <a:p>
            <a:pPr marL="38100">
              <a:lnSpc>
                <a:spcPct val="100000"/>
              </a:lnSpc>
            </a:pPr>
            <a:fld id="{81D60167-4931-47E6-BA6A-407CBD079E47}" type="slidenum">
              <a:rPr spc="-5" dirty="0"/>
              <a:t>‹#›</a:t>
            </a:fld>
            <a:endParaRPr spc="-5"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jpg"/><Relationship Id="rId3" Type="http://schemas.openxmlformats.org/officeDocument/2006/relationships/image" Target="../media/image2.png"/><Relationship Id="rId7" Type="http://schemas.openxmlformats.org/officeDocument/2006/relationships/image" Target="../media/image6.jp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5.jpg"/><Relationship Id="rId5" Type="http://schemas.openxmlformats.org/officeDocument/2006/relationships/image" Target="../media/image4.jpg"/><Relationship Id="rId4" Type="http://schemas.openxmlformats.org/officeDocument/2006/relationships/image" Target="../media/image3.jp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video" Target="https://www.youtube.com/embed/Wh4aEc4yPh0" TargetMode="External"/><Relationship Id="rId5" Type="http://schemas.openxmlformats.org/officeDocument/2006/relationships/hyperlink" Target="https://www.youtube.com/watch?v=Wh4aEc4yPh0" TargetMode="External"/><Relationship Id="rId4" Type="http://schemas.openxmlformats.org/officeDocument/2006/relationships/image" Target="../media/image14.jpeg"/></Relationships>
</file>

<file path=ppt/slides/_rels/slide11.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8" Type="http://schemas.openxmlformats.org/officeDocument/2006/relationships/image" Target="../media/image20.png"/><Relationship Id="rId3" Type="http://schemas.microsoft.com/office/2007/relationships/media" Target="../media/media2.wav"/><Relationship Id="rId7" Type="http://schemas.openxmlformats.org/officeDocument/2006/relationships/image" Target="../media/image19.png"/><Relationship Id="rId2" Type="http://schemas.openxmlformats.org/officeDocument/2006/relationships/audio" Target="../media/media1.WAV"/><Relationship Id="rId1" Type="http://schemas.microsoft.com/office/2007/relationships/media" Target="../media/media1.WAV"/><Relationship Id="rId6" Type="http://schemas.openxmlformats.org/officeDocument/2006/relationships/notesSlide" Target="../notesSlides/notesSlide12.xml"/><Relationship Id="rId5" Type="http://schemas.openxmlformats.org/officeDocument/2006/relationships/slideLayout" Target="../slideLayouts/slideLayout2.xml"/><Relationship Id="rId4" Type="http://schemas.openxmlformats.org/officeDocument/2006/relationships/audio" Target="../media/media2.wav"/><Relationship Id="rId9" Type="http://schemas.openxmlformats.org/officeDocument/2006/relationships/hyperlink" Target="http://www.splab.net/APD/G500/index-e.html"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2.emf"/></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4.jpeg"/></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p3"/><Relationship Id="rId1" Type="http://schemas.microsoft.com/office/2007/relationships/media" Target="../media/media3.mp3"/><Relationship Id="rId6" Type="http://schemas.openxmlformats.org/officeDocument/2006/relationships/image" Target="../media/image29.png"/><Relationship Id="rId5" Type="http://schemas.openxmlformats.org/officeDocument/2006/relationships/hyperlink" Target="https://cloud.google.com/text-to-speech/docs/create-audio" TargetMode="External"/><Relationship Id="rId4" Type="http://schemas.openxmlformats.org/officeDocument/2006/relationships/notesSlide" Target="../notesSlides/notesSlide21.xml"/></Relationships>
</file>

<file path=ppt/slides/_rels/slide27.xml.rels><?xml version="1.0" encoding="UTF-8" standalone="yes"?>
<Relationships xmlns="http://schemas.openxmlformats.org/package/2006/relationships"><Relationship Id="rId8" Type="http://schemas.openxmlformats.org/officeDocument/2006/relationships/audio" Target="../media/media7.WAV"/><Relationship Id="rId13" Type="http://schemas.openxmlformats.org/officeDocument/2006/relationships/slideLayout" Target="../slideLayouts/slideLayout2.xml"/><Relationship Id="rId3" Type="http://schemas.microsoft.com/office/2007/relationships/media" Target="../media/media5.WAV"/><Relationship Id="rId7" Type="http://schemas.microsoft.com/office/2007/relationships/media" Target="../media/media7.WAV"/><Relationship Id="rId12" Type="http://schemas.openxmlformats.org/officeDocument/2006/relationships/audio" Target="../media/media9.WAV"/><Relationship Id="rId2" Type="http://schemas.openxmlformats.org/officeDocument/2006/relationships/audio" Target="../media/media4.WAV"/><Relationship Id="rId1" Type="http://schemas.microsoft.com/office/2007/relationships/media" Target="../media/media4.WAV"/><Relationship Id="rId6" Type="http://schemas.openxmlformats.org/officeDocument/2006/relationships/audio" Target="../media/media6.WAV"/><Relationship Id="rId11" Type="http://schemas.microsoft.com/office/2007/relationships/media" Target="../media/media9.WAV"/><Relationship Id="rId5" Type="http://schemas.microsoft.com/office/2007/relationships/media" Target="../media/media6.WAV"/><Relationship Id="rId15" Type="http://schemas.openxmlformats.org/officeDocument/2006/relationships/image" Target="../media/image20.png"/><Relationship Id="rId10" Type="http://schemas.openxmlformats.org/officeDocument/2006/relationships/audio" Target="../media/media8.WAV"/><Relationship Id="rId4" Type="http://schemas.openxmlformats.org/officeDocument/2006/relationships/audio" Target="../media/media5.WAV"/><Relationship Id="rId9" Type="http://schemas.microsoft.com/office/2007/relationships/media" Target="../media/media8.WAV"/><Relationship Id="rId14" Type="http://schemas.openxmlformats.org/officeDocument/2006/relationships/notesSlide" Target="../notesSlides/notesSlide2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xml"/><Relationship Id="rId1" Type="http://schemas.openxmlformats.org/officeDocument/2006/relationships/video" Target="https://www.youtube.com/embed/H-oH-TELcLE" TargetMode="External"/><Relationship Id="rId5" Type="http://schemas.openxmlformats.org/officeDocument/2006/relationships/hyperlink" Target="https://www.youtube.com/watch?v=H-oH-TELcLE" TargetMode="External"/><Relationship Id="rId4" Type="http://schemas.openxmlformats.org/officeDocument/2006/relationships/image" Target="../media/image30.jpe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hyperlink" Target="http://sites.sinauer.com/animalcommunication2e/index.html" TargetMode="Externa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hyperlink" Target="https://www.youtube.com/watch?v=vGPHIM7VaTE" TargetMode="Externa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2.xml"/><Relationship Id="rId1" Type="http://schemas.openxmlformats.org/officeDocument/2006/relationships/video" Target="https://www.youtube.com/embed/vGPHIM7VaTE" TargetMode="External"/><Relationship Id="rId5" Type="http://schemas.openxmlformats.org/officeDocument/2006/relationships/image" Target="../media/image35.jpeg"/><Relationship Id="rId4" Type="http://schemas.openxmlformats.org/officeDocument/2006/relationships/hyperlink" Target="https://www.youtube.com/watch?v=vGPHIM7VaTE"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hyperlink" Target="https://www.youtube.com/watch?v=o42C6ajjqWg" TargetMode="External"/><Relationship Id="rId2" Type="http://schemas.openxmlformats.org/officeDocument/2006/relationships/video" Target="https://www.youtube.com/embed/o42C6ajjqWg" TargetMode="External"/><Relationship Id="rId1" Type="http://schemas.openxmlformats.org/officeDocument/2006/relationships/video" Target="https://www.youtube.com/embed/a7m76PZ_ZZY" TargetMode="External"/><Relationship Id="rId6" Type="http://schemas.openxmlformats.org/officeDocument/2006/relationships/image" Target="../media/image38.jpeg"/><Relationship Id="rId5" Type="http://schemas.openxmlformats.org/officeDocument/2006/relationships/image" Target="../media/image37.jpeg"/><Relationship Id="rId4" Type="http://schemas.openxmlformats.org/officeDocument/2006/relationships/notesSlide" Target="../notesSlides/notesSlide34.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4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1.jpg"/></Relationships>
</file>

<file path=ppt/slides/_rels/slide5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5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5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hyperlink" Target="http://friture.org/" TargetMode="External"/><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hyperlink" Target="http://audacity.sourceforge.net/" TargetMode="External"/><Relationship Id="rId5" Type="http://schemas.openxmlformats.org/officeDocument/2006/relationships/hyperlink" Target="http://www.fon.hum.uva.nl/praat/" TargetMode="External"/><Relationship Id="rId4" Type="http://schemas.openxmlformats.org/officeDocument/2006/relationships/hyperlink" Target="https://www.enthought.com/products/canopy/" TargetMode="External"/></Relationships>
</file>

<file path=ppt/slides/_rels/slide55.xml.rels><?xml version="1.0" encoding="UTF-8" standalone="yes"?>
<Relationships xmlns="http://schemas.openxmlformats.org/package/2006/relationships"><Relationship Id="rId3" Type="http://schemas.openxmlformats.org/officeDocument/2006/relationships/image" Target="../media/image3.jpg"/><Relationship Id="rId7" Type="http://schemas.openxmlformats.org/officeDocument/2006/relationships/image" Target="../media/image7.jpg"/><Relationship Id="rId2" Type="http://schemas.openxmlformats.org/officeDocument/2006/relationships/image" Target="../media/image2.png"/><Relationship Id="rId1" Type="http://schemas.openxmlformats.org/officeDocument/2006/relationships/slideLayout" Target="../slideLayouts/slideLayout4.xml"/><Relationship Id="rId6" Type="http://schemas.openxmlformats.org/officeDocument/2006/relationships/image" Target="../media/image6.jpg"/><Relationship Id="rId5" Type="http://schemas.openxmlformats.org/officeDocument/2006/relationships/image" Target="../media/image5.jpg"/><Relationship Id="rId4" Type="http://schemas.openxmlformats.org/officeDocument/2006/relationships/image" Target="../media/image4.jp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191999" cy="6857999"/>
          </a:xfrm>
          <a:prstGeom prst="rect">
            <a:avLst/>
          </a:prstGeom>
          <a:blipFill>
            <a:blip r:embed="rId3" cstate="print"/>
            <a:stretch>
              <a:fillRect/>
            </a:stretch>
          </a:blipFill>
        </p:spPr>
        <p:txBody>
          <a:bodyPr wrap="square" lIns="0" tIns="0" rIns="0" bIns="0" rtlCol="0"/>
          <a:lstStyle/>
          <a:p>
            <a:endParaRPr/>
          </a:p>
        </p:txBody>
      </p:sp>
      <p:sp>
        <p:nvSpPr>
          <p:cNvPr id="3" name="object 3"/>
          <p:cNvSpPr/>
          <p:nvPr/>
        </p:nvSpPr>
        <p:spPr>
          <a:xfrm>
            <a:off x="5693664" y="1056132"/>
            <a:ext cx="3912107" cy="2020823"/>
          </a:xfrm>
          <a:prstGeom prst="rect">
            <a:avLst/>
          </a:prstGeom>
          <a:blipFill>
            <a:blip r:embed="rId4" cstate="print"/>
            <a:stretch>
              <a:fillRect/>
            </a:stretch>
          </a:blipFill>
        </p:spPr>
        <p:txBody>
          <a:bodyPr wrap="square" lIns="0" tIns="0" rIns="0" bIns="0" rtlCol="0"/>
          <a:lstStyle/>
          <a:p>
            <a:endParaRPr/>
          </a:p>
        </p:txBody>
      </p:sp>
      <p:sp>
        <p:nvSpPr>
          <p:cNvPr id="4" name="object 4"/>
          <p:cNvSpPr/>
          <p:nvPr/>
        </p:nvSpPr>
        <p:spPr>
          <a:xfrm>
            <a:off x="4591811" y="4364735"/>
            <a:ext cx="3697223" cy="1952243"/>
          </a:xfrm>
          <a:prstGeom prst="rect">
            <a:avLst/>
          </a:prstGeom>
          <a:blipFill>
            <a:blip r:embed="rId5" cstate="print"/>
            <a:stretch>
              <a:fillRect/>
            </a:stretch>
          </a:blipFill>
        </p:spPr>
        <p:txBody>
          <a:bodyPr wrap="square" lIns="0" tIns="0" rIns="0" bIns="0" rtlCol="0"/>
          <a:lstStyle/>
          <a:p>
            <a:endParaRPr/>
          </a:p>
        </p:txBody>
      </p:sp>
      <p:sp>
        <p:nvSpPr>
          <p:cNvPr id="5" name="object 5"/>
          <p:cNvSpPr txBox="1">
            <a:spLocks noGrp="1"/>
          </p:cNvSpPr>
          <p:nvPr>
            <p:ph type="title"/>
          </p:nvPr>
        </p:nvSpPr>
        <p:spPr>
          <a:xfrm>
            <a:off x="487883" y="1484071"/>
            <a:ext cx="3416935" cy="1125220"/>
          </a:xfrm>
          <a:prstGeom prst="rect">
            <a:avLst/>
          </a:prstGeom>
        </p:spPr>
        <p:txBody>
          <a:bodyPr vert="horz" wrap="square" lIns="0" tIns="80010" rIns="0" bIns="0" rtlCol="0">
            <a:spAutoFit/>
          </a:bodyPr>
          <a:lstStyle/>
          <a:p>
            <a:pPr marL="12700" marR="5080">
              <a:lnSpc>
                <a:spcPts val="4090"/>
              </a:lnSpc>
              <a:spcBef>
                <a:spcPts val="630"/>
              </a:spcBef>
            </a:pPr>
            <a:r>
              <a:rPr sz="3800" dirty="0">
                <a:solidFill>
                  <a:srgbClr val="FFFFFF"/>
                </a:solidFill>
                <a:latin typeface="Arial"/>
                <a:cs typeface="Arial"/>
              </a:rPr>
              <a:t>The </a:t>
            </a:r>
            <a:r>
              <a:rPr sz="3800" spc="-5" dirty="0">
                <a:solidFill>
                  <a:srgbClr val="FFFFFF"/>
                </a:solidFill>
                <a:latin typeface="Arial"/>
                <a:cs typeface="Arial"/>
              </a:rPr>
              <a:t>Science</a:t>
            </a:r>
            <a:r>
              <a:rPr sz="3800" spc="-220" dirty="0">
                <a:solidFill>
                  <a:srgbClr val="FFFFFF"/>
                </a:solidFill>
                <a:latin typeface="Arial"/>
                <a:cs typeface="Arial"/>
              </a:rPr>
              <a:t> </a:t>
            </a:r>
            <a:r>
              <a:rPr sz="3800" spc="5" dirty="0">
                <a:solidFill>
                  <a:srgbClr val="FFFFFF"/>
                </a:solidFill>
                <a:latin typeface="Arial"/>
                <a:cs typeface="Arial"/>
              </a:rPr>
              <a:t>of  </a:t>
            </a:r>
            <a:r>
              <a:rPr sz="3800" dirty="0">
                <a:solidFill>
                  <a:srgbClr val="FFFFFF"/>
                </a:solidFill>
                <a:latin typeface="Arial"/>
                <a:cs typeface="Arial"/>
              </a:rPr>
              <a:t>Sound</a:t>
            </a:r>
            <a:endParaRPr sz="3800">
              <a:latin typeface="Arial"/>
              <a:cs typeface="Arial"/>
            </a:endParaRPr>
          </a:p>
        </p:txBody>
      </p:sp>
      <p:sp>
        <p:nvSpPr>
          <p:cNvPr id="7" name="object 7"/>
          <p:cNvSpPr txBox="1"/>
          <p:nvPr/>
        </p:nvSpPr>
        <p:spPr>
          <a:xfrm>
            <a:off x="255636" y="5247459"/>
            <a:ext cx="3511070" cy="898836"/>
          </a:xfrm>
          <a:prstGeom prst="rect">
            <a:avLst/>
          </a:prstGeom>
        </p:spPr>
        <p:txBody>
          <a:bodyPr vert="horz" wrap="square" lIns="0" tIns="13335" rIns="0" bIns="0" rtlCol="0">
            <a:spAutoFit/>
          </a:bodyPr>
          <a:lstStyle/>
          <a:p>
            <a:pPr marL="12700" marR="5080">
              <a:lnSpc>
                <a:spcPct val="104700"/>
              </a:lnSpc>
              <a:spcBef>
                <a:spcPts val="105"/>
              </a:spcBef>
            </a:pPr>
            <a:r>
              <a:rPr lang="en-US" sz="1800" spc="-5" dirty="0">
                <a:solidFill>
                  <a:srgbClr val="FFFFFF"/>
                </a:solidFill>
                <a:latin typeface="Calibri"/>
                <a:cs typeface="Calibri"/>
              </a:rPr>
              <a:t>Tanmayee Pathre (t.u.pathre@tue.nl)</a:t>
            </a:r>
          </a:p>
          <a:p>
            <a:pPr marL="12700" marR="5080">
              <a:lnSpc>
                <a:spcPct val="104700"/>
              </a:lnSpc>
              <a:spcBef>
                <a:spcPts val="105"/>
              </a:spcBef>
            </a:pPr>
            <a:r>
              <a:rPr sz="1800" spc="-5" dirty="0">
                <a:solidFill>
                  <a:srgbClr val="FFFFFF"/>
                </a:solidFill>
                <a:latin typeface="Calibri"/>
                <a:cs typeface="Calibri"/>
              </a:rPr>
              <a:t>lectures </a:t>
            </a:r>
            <a:r>
              <a:rPr sz="1800" spc="-10" dirty="0">
                <a:solidFill>
                  <a:srgbClr val="FFFFFF"/>
                </a:solidFill>
                <a:latin typeface="Calibri"/>
                <a:cs typeface="Calibri"/>
              </a:rPr>
              <a:t>adapted from </a:t>
            </a:r>
            <a:r>
              <a:rPr sz="1800" spc="-5" dirty="0">
                <a:solidFill>
                  <a:srgbClr val="FFFFFF"/>
                </a:solidFill>
                <a:latin typeface="Calibri"/>
                <a:cs typeface="Calibri"/>
              </a:rPr>
              <a:t>the </a:t>
            </a:r>
            <a:r>
              <a:rPr sz="1800" spc="-10" dirty="0">
                <a:solidFill>
                  <a:srgbClr val="FFFFFF"/>
                </a:solidFill>
                <a:latin typeface="Calibri"/>
                <a:cs typeface="Calibri"/>
              </a:rPr>
              <a:t>textbook  </a:t>
            </a:r>
            <a:r>
              <a:rPr sz="1800" spc="-5" dirty="0">
                <a:solidFill>
                  <a:srgbClr val="FFFFFF"/>
                </a:solidFill>
                <a:latin typeface="Calibri"/>
                <a:cs typeface="Calibri"/>
              </a:rPr>
              <a:t>Building </a:t>
            </a:r>
            <a:r>
              <a:rPr sz="1800" spc="-10" dirty="0">
                <a:solidFill>
                  <a:srgbClr val="FFFFFF"/>
                </a:solidFill>
                <a:latin typeface="Calibri"/>
                <a:cs typeface="Calibri"/>
              </a:rPr>
              <a:t>Acoustics</a:t>
            </a:r>
            <a:r>
              <a:rPr sz="1800" spc="30" dirty="0">
                <a:solidFill>
                  <a:srgbClr val="FFFFFF"/>
                </a:solidFill>
                <a:latin typeface="Calibri"/>
                <a:cs typeface="Calibri"/>
              </a:rPr>
              <a:t> </a:t>
            </a:r>
            <a:r>
              <a:rPr sz="1800" spc="-10" dirty="0">
                <a:solidFill>
                  <a:srgbClr val="FFFFFF"/>
                </a:solidFill>
                <a:latin typeface="Calibri"/>
                <a:cs typeface="Calibri"/>
              </a:rPr>
              <a:t>Group</a:t>
            </a:r>
            <a:endParaRPr sz="1800" dirty="0">
              <a:latin typeface="Calibri"/>
              <a:cs typeface="Calibri"/>
            </a:endParaRPr>
          </a:p>
        </p:txBody>
      </p:sp>
      <p:sp>
        <p:nvSpPr>
          <p:cNvPr id="8" name="object 8"/>
          <p:cNvSpPr/>
          <p:nvPr/>
        </p:nvSpPr>
        <p:spPr>
          <a:xfrm>
            <a:off x="5151120" y="2406395"/>
            <a:ext cx="3134867" cy="1958339"/>
          </a:xfrm>
          <a:prstGeom prst="rect">
            <a:avLst/>
          </a:prstGeom>
          <a:blipFill>
            <a:blip r:embed="rId6" cstate="print"/>
            <a:stretch>
              <a:fillRect/>
            </a:stretch>
          </a:blipFill>
        </p:spPr>
        <p:txBody>
          <a:bodyPr wrap="square" lIns="0" tIns="0" rIns="0" bIns="0" rtlCol="0"/>
          <a:lstStyle/>
          <a:p>
            <a:endParaRPr/>
          </a:p>
        </p:txBody>
      </p:sp>
      <p:sp>
        <p:nvSpPr>
          <p:cNvPr id="9" name="object 9"/>
          <p:cNvSpPr/>
          <p:nvPr/>
        </p:nvSpPr>
        <p:spPr>
          <a:xfrm>
            <a:off x="8285988" y="2424683"/>
            <a:ext cx="3906011" cy="3892295"/>
          </a:xfrm>
          <a:prstGeom prst="rect">
            <a:avLst/>
          </a:prstGeom>
          <a:blipFill>
            <a:blip r:embed="rId7" cstate="print"/>
            <a:stretch>
              <a:fillRect/>
            </a:stretch>
          </a:blipFill>
        </p:spPr>
        <p:txBody>
          <a:bodyPr wrap="square" lIns="0" tIns="0" rIns="0" bIns="0" rtlCol="0"/>
          <a:lstStyle/>
          <a:p>
            <a:endParaRPr/>
          </a:p>
        </p:txBody>
      </p:sp>
      <p:sp>
        <p:nvSpPr>
          <p:cNvPr id="10" name="object 10"/>
          <p:cNvSpPr/>
          <p:nvPr/>
        </p:nvSpPr>
        <p:spPr>
          <a:xfrm>
            <a:off x="9585959" y="1056132"/>
            <a:ext cx="2606039" cy="1368551"/>
          </a:xfrm>
          <a:prstGeom prst="rect">
            <a:avLst/>
          </a:prstGeom>
          <a:blipFill>
            <a:blip r:embed="rId8" cstate="print"/>
            <a:stretch>
              <a:fillRect/>
            </a:stretch>
          </a:blipFill>
        </p:spPr>
        <p:txBody>
          <a:bodyPr wrap="square" lIns="0" tIns="0" rIns="0" bIns="0" rtlCol="0"/>
          <a:lstStyle/>
          <a:p>
            <a:endParaRPr/>
          </a:p>
        </p:txBody>
      </p:sp>
      <p:sp>
        <p:nvSpPr>
          <p:cNvPr id="11" name="object 11"/>
          <p:cNvSpPr/>
          <p:nvPr/>
        </p:nvSpPr>
        <p:spPr>
          <a:xfrm>
            <a:off x="4756405" y="1056132"/>
            <a:ext cx="1334770" cy="2020570"/>
          </a:xfrm>
          <a:custGeom>
            <a:avLst/>
            <a:gdLst/>
            <a:ahLst/>
            <a:cxnLst/>
            <a:rect l="l" t="t" r="r" b="b"/>
            <a:pathLst>
              <a:path w="1334770" h="2020570">
                <a:moveTo>
                  <a:pt x="1334643" y="0"/>
                </a:moveTo>
                <a:lnTo>
                  <a:pt x="587844" y="0"/>
                </a:lnTo>
                <a:lnTo>
                  <a:pt x="0" y="2020443"/>
                </a:lnTo>
                <a:lnTo>
                  <a:pt x="746798" y="2020443"/>
                </a:lnTo>
                <a:lnTo>
                  <a:pt x="1334643" y="0"/>
                </a:lnTo>
                <a:close/>
              </a:path>
            </a:pathLst>
          </a:custGeom>
          <a:solidFill>
            <a:srgbClr val="9F5CA6"/>
          </a:solidFill>
        </p:spPr>
        <p:txBody>
          <a:bodyPr wrap="square" lIns="0" tIns="0" rIns="0" bIns="0" rtlCol="0"/>
          <a:lstStyle/>
          <a:p>
            <a:endParaRPr/>
          </a:p>
        </p:txBody>
      </p:sp>
      <p:sp>
        <p:nvSpPr>
          <p:cNvPr id="12" name="object 12"/>
          <p:cNvSpPr/>
          <p:nvPr/>
        </p:nvSpPr>
        <p:spPr>
          <a:xfrm>
            <a:off x="4178809" y="3041904"/>
            <a:ext cx="1334770" cy="2020570"/>
          </a:xfrm>
          <a:custGeom>
            <a:avLst/>
            <a:gdLst/>
            <a:ahLst/>
            <a:cxnLst/>
            <a:rect l="l" t="t" r="r" b="b"/>
            <a:pathLst>
              <a:path w="1334770" h="2020570">
                <a:moveTo>
                  <a:pt x="1334642" y="0"/>
                </a:moveTo>
                <a:lnTo>
                  <a:pt x="587844" y="0"/>
                </a:lnTo>
                <a:lnTo>
                  <a:pt x="0" y="2020443"/>
                </a:lnTo>
                <a:lnTo>
                  <a:pt x="746798" y="2020443"/>
                </a:lnTo>
                <a:lnTo>
                  <a:pt x="1334642" y="0"/>
                </a:lnTo>
                <a:close/>
              </a:path>
            </a:pathLst>
          </a:custGeom>
          <a:solidFill>
            <a:srgbClr val="9F5CA6"/>
          </a:solidFill>
        </p:spPr>
        <p:txBody>
          <a:bodyPr wrap="square" lIns="0" tIns="0" rIns="0" bIns="0" rtlCol="0"/>
          <a:lstStyle/>
          <a:p>
            <a:endParaRPr/>
          </a:p>
        </p:txBody>
      </p:sp>
      <p:sp>
        <p:nvSpPr>
          <p:cNvPr id="13" name="object 13"/>
          <p:cNvSpPr/>
          <p:nvPr/>
        </p:nvSpPr>
        <p:spPr>
          <a:xfrm>
            <a:off x="3820669" y="4294632"/>
            <a:ext cx="1334770" cy="2022475"/>
          </a:xfrm>
          <a:custGeom>
            <a:avLst/>
            <a:gdLst/>
            <a:ahLst/>
            <a:cxnLst/>
            <a:rect l="l" t="t" r="r" b="b"/>
            <a:pathLst>
              <a:path w="1334770" h="2022475">
                <a:moveTo>
                  <a:pt x="1334642" y="0"/>
                </a:moveTo>
                <a:lnTo>
                  <a:pt x="587844" y="0"/>
                </a:lnTo>
                <a:lnTo>
                  <a:pt x="0" y="2022221"/>
                </a:lnTo>
                <a:lnTo>
                  <a:pt x="746798" y="2022221"/>
                </a:lnTo>
                <a:lnTo>
                  <a:pt x="1334642" y="0"/>
                </a:lnTo>
                <a:close/>
              </a:path>
            </a:pathLst>
          </a:custGeom>
          <a:solidFill>
            <a:srgbClr val="9F5CA6"/>
          </a:solidFill>
        </p:spPr>
        <p:txBody>
          <a:bodyPr wrap="square" lIns="0" tIns="0" rIns="0" bIns="0" rtlCol="0"/>
          <a:lstStyle/>
          <a:p>
            <a:endParaRPr/>
          </a:p>
        </p:txBody>
      </p:sp>
      <p:sp>
        <p:nvSpPr>
          <p:cNvPr id="14" name="object 14"/>
          <p:cNvSpPr txBox="1"/>
          <p:nvPr/>
        </p:nvSpPr>
        <p:spPr>
          <a:xfrm>
            <a:off x="10869674" y="5983603"/>
            <a:ext cx="1100455" cy="177800"/>
          </a:xfrm>
          <a:prstGeom prst="rect">
            <a:avLst/>
          </a:prstGeom>
        </p:spPr>
        <p:txBody>
          <a:bodyPr vert="horz" wrap="square" lIns="0" tIns="12065" rIns="0" bIns="0" rtlCol="0">
            <a:spAutoFit/>
          </a:bodyPr>
          <a:lstStyle/>
          <a:p>
            <a:pPr marL="12700">
              <a:lnSpc>
                <a:spcPct val="100000"/>
              </a:lnSpc>
              <a:spcBef>
                <a:spcPts val="95"/>
              </a:spcBef>
            </a:pPr>
            <a:r>
              <a:rPr sz="1000" spc="-5" dirty="0">
                <a:solidFill>
                  <a:srgbClr val="FFFFFF"/>
                </a:solidFill>
                <a:latin typeface="Calibri"/>
                <a:cs typeface="Calibri"/>
              </a:rPr>
              <a:t>Pictures from</a:t>
            </a:r>
            <a:r>
              <a:rPr sz="1000" spc="-145" dirty="0">
                <a:solidFill>
                  <a:srgbClr val="FFFFFF"/>
                </a:solidFill>
                <a:latin typeface="Calibri"/>
                <a:cs typeface="Calibri"/>
              </a:rPr>
              <a:t> </a:t>
            </a:r>
            <a:r>
              <a:rPr sz="1000" spc="-5" dirty="0">
                <a:solidFill>
                  <a:srgbClr val="FFFFFF"/>
                </a:solidFill>
                <a:latin typeface="Calibri"/>
                <a:cs typeface="Calibri"/>
              </a:rPr>
              <a:t>Google</a:t>
            </a:r>
            <a:endParaRPr sz="1000">
              <a:latin typeface="Calibri"/>
              <a:cs typeface="Calibri"/>
            </a:endParaRPr>
          </a:p>
        </p:txBody>
      </p:sp>
      <p:sp>
        <p:nvSpPr>
          <p:cNvPr id="15" name="object 15"/>
          <p:cNvSpPr txBox="1">
            <a:spLocks noGrp="1"/>
          </p:cNvSpPr>
          <p:nvPr>
            <p:ph type="sldNum" sz="quarter" idx="7"/>
          </p:nvPr>
        </p:nvSpPr>
        <p:spPr>
          <a:prstGeom prst="rect">
            <a:avLst/>
          </a:prstGeom>
        </p:spPr>
        <p:txBody>
          <a:bodyPr vert="horz" wrap="square" lIns="0" tIns="0" rIns="0" bIns="0" rtlCol="0">
            <a:spAutoFit/>
          </a:bodyPr>
          <a:lstStyle/>
          <a:p>
            <a:pPr marL="38100">
              <a:lnSpc>
                <a:spcPct val="100000"/>
              </a:lnSpc>
            </a:pPr>
            <a:fld id="{81D60167-4931-47E6-BA6A-407CBD079E47}" type="slidenum">
              <a:rPr spc="-5" dirty="0"/>
              <a:t>1</a:t>
            </a:fld>
            <a:endParaRPr spc="-5" dirty="0"/>
          </a:p>
        </p:txBody>
      </p:sp>
      <p:sp>
        <p:nvSpPr>
          <p:cNvPr id="6" name="object 6"/>
          <p:cNvSpPr txBox="1"/>
          <p:nvPr/>
        </p:nvSpPr>
        <p:spPr>
          <a:xfrm>
            <a:off x="187196" y="3392625"/>
            <a:ext cx="5877475" cy="1053494"/>
          </a:xfrm>
          <a:prstGeom prst="rect">
            <a:avLst/>
          </a:prstGeom>
        </p:spPr>
        <p:txBody>
          <a:bodyPr vert="horz" wrap="square" lIns="0" tIns="12065" rIns="0" bIns="0" rtlCol="0">
            <a:spAutoFit/>
          </a:bodyPr>
          <a:lstStyle/>
          <a:p>
            <a:pPr marL="12700">
              <a:lnSpc>
                <a:spcPct val="100000"/>
              </a:lnSpc>
              <a:spcBef>
                <a:spcPts val="95"/>
              </a:spcBef>
            </a:pPr>
            <a:r>
              <a:rPr sz="2200" b="1" spc="-5" dirty="0">
                <a:solidFill>
                  <a:srgbClr val="FFFFFF"/>
                </a:solidFill>
                <a:latin typeface="Arial"/>
                <a:cs typeface="Arial"/>
              </a:rPr>
              <a:t>Module </a:t>
            </a:r>
            <a:r>
              <a:rPr lang="en-US" sz="2200" b="1" spc="-5" dirty="0">
                <a:solidFill>
                  <a:srgbClr val="FFFFFF"/>
                </a:solidFill>
                <a:latin typeface="Arial"/>
                <a:cs typeface="Arial"/>
              </a:rPr>
              <a:t>2</a:t>
            </a:r>
            <a:r>
              <a:rPr sz="2200" b="1" spc="-5" dirty="0">
                <a:solidFill>
                  <a:srgbClr val="FFFFFF"/>
                </a:solidFill>
                <a:latin typeface="Arial"/>
                <a:cs typeface="Arial"/>
              </a:rPr>
              <a:t> </a:t>
            </a:r>
            <a:endParaRPr lang="en-US" sz="2200" b="1" spc="-5" dirty="0">
              <a:solidFill>
                <a:srgbClr val="FFFFFF"/>
              </a:solidFill>
              <a:latin typeface="Arial"/>
              <a:cs typeface="Arial"/>
            </a:endParaRPr>
          </a:p>
          <a:p>
            <a:pPr marL="12700">
              <a:lnSpc>
                <a:spcPct val="100000"/>
              </a:lnSpc>
              <a:spcBef>
                <a:spcPts val="95"/>
              </a:spcBef>
            </a:pPr>
            <a:endParaRPr lang="en-US" sz="2200" b="1" spc="-5" dirty="0">
              <a:solidFill>
                <a:srgbClr val="FFFFFF"/>
              </a:solidFill>
              <a:latin typeface="Arial"/>
              <a:cs typeface="Arial"/>
            </a:endParaRPr>
          </a:p>
          <a:p>
            <a:pPr marL="12700">
              <a:lnSpc>
                <a:spcPct val="100000"/>
              </a:lnSpc>
              <a:spcBef>
                <a:spcPts val="95"/>
              </a:spcBef>
            </a:pPr>
            <a:r>
              <a:rPr lang="en-US" sz="2200" b="1" spc="-5" dirty="0">
                <a:solidFill>
                  <a:srgbClr val="FFFFFF"/>
                </a:solidFill>
                <a:latin typeface="Arial"/>
                <a:cs typeface="Arial"/>
              </a:rPr>
              <a:t>Lecture 4 </a:t>
            </a:r>
            <a:r>
              <a:rPr sz="2200" b="1" spc="-5" dirty="0">
                <a:solidFill>
                  <a:srgbClr val="FFFFFF"/>
                </a:solidFill>
                <a:latin typeface="Arial"/>
                <a:cs typeface="Arial"/>
              </a:rPr>
              <a:t>– </a:t>
            </a:r>
            <a:r>
              <a:rPr lang="en-US" sz="2200" b="1" spc="-10" dirty="0">
                <a:solidFill>
                  <a:srgbClr val="FFFFFF"/>
                </a:solidFill>
                <a:latin typeface="Arial"/>
                <a:cs typeface="Arial"/>
              </a:rPr>
              <a:t>Acoustic Communication</a:t>
            </a:r>
            <a:endParaRPr sz="2200" dirty="0">
              <a:latin typeface="Arial"/>
              <a:cs typeface="Arial"/>
            </a:endParaRPr>
          </a:p>
        </p:txBody>
      </p:sp>
      <p:sp>
        <p:nvSpPr>
          <p:cNvPr id="16" name="TextBox 15">
            <a:extLst>
              <a:ext uri="{FF2B5EF4-FFF2-40B4-BE49-F238E27FC236}">
                <a16:creationId xmlns:a16="http://schemas.microsoft.com/office/drawing/2014/main" id="{65770B19-31D1-4435-817E-591F9E50D9DD}"/>
              </a:ext>
            </a:extLst>
          </p:cNvPr>
          <p:cNvSpPr txBox="1"/>
          <p:nvPr/>
        </p:nvSpPr>
        <p:spPr>
          <a:xfrm>
            <a:off x="4733925"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Click to add text</a:t>
            </a:r>
          </a:p>
        </p:txBody>
      </p:sp>
    </p:spTree>
  </p:cSld>
  <p:clrMapOvr>
    <a:masterClrMapping/>
  </p:clrMapOvr>
  <mc:AlternateContent xmlns:mc="http://schemas.openxmlformats.org/markup-compatibility/2006" xmlns:p14="http://schemas.microsoft.com/office/powerpoint/2010/main">
    <mc:Choice Requires="p14">
      <p:transition spd="slow" p14:dur="2000" advTm="11028"/>
    </mc:Choice>
    <mc:Fallback xmlns="">
      <p:transition spd="slow" advTm="11028"/>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8"/>
          <p:cNvSpPr txBox="1">
            <a:spLocks noGrp="1"/>
          </p:cNvSpPr>
          <p:nvPr>
            <p:ph type="sldNum" sz="quarter" idx="7"/>
          </p:nvPr>
        </p:nvSpPr>
        <p:spPr>
          <a:prstGeom prst="rect">
            <a:avLst/>
          </a:prstGeom>
        </p:spPr>
        <p:txBody>
          <a:bodyPr vert="horz" wrap="square" lIns="0" tIns="0" rIns="0" bIns="0" rtlCol="0">
            <a:spAutoFit/>
          </a:bodyPr>
          <a:lstStyle/>
          <a:p>
            <a:pPr marL="38100">
              <a:lnSpc>
                <a:spcPct val="100000"/>
              </a:lnSpc>
            </a:pPr>
            <a:fld id="{81D60167-4931-47E6-BA6A-407CBD079E47}" type="slidenum">
              <a:rPr spc="-5" dirty="0"/>
              <a:t>10</a:t>
            </a:fld>
            <a:endParaRPr spc="-5" dirty="0"/>
          </a:p>
        </p:txBody>
      </p:sp>
      <p:sp>
        <p:nvSpPr>
          <p:cNvPr id="6" name="object 6"/>
          <p:cNvSpPr txBox="1">
            <a:spLocks noGrp="1"/>
          </p:cNvSpPr>
          <p:nvPr>
            <p:ph type="title"/>
          </p:nvPr>
        </p:nvSpPr>
        <p:spPr>
          <a:xfrm>
            <a:off x="181862" y="736472"/>
            <a:ext cx="2608580" cy="1053686"/>
          </a:xfrm>
          <a:prstGeom prst="rect">
            <a:avLst/>
          </a:prstGeom>
        </p:spPr>
        <p:txBody>
          <a:bodyPr vert="horz" wrap="square" lIns="0" tIns="12700" rIns="0" bIns="0" rtlCol="0">
            <a:spAutoFit/>
          </a:bodyPr>
          <a:lstStyle/>
          <a:p>
            <a:pPr marL="12700" marR="5080">
              <a:lnSpc>
                <a:spcPct val="118000"/>
              </a:lnSpc>
              <a:spcBef>
                <a:spcPts val="100"/>
              </a:spcBef>
            </a:pPr>
            <a:r>
              <a:rPr lang="en-US" sz="3000" dirty="0">
                <a:solidFill>
                  <a:srgbClr val="FFFFFF"/>
                </a:solidFill>
                <a:latin typeface="Arial"/>
                <a:cs typeface="Arial"/>
              </a:rPr>
              <a:t>Co-articulation</a:t>
            </a:r>
            <a:endParaRPr sz="3000" dirty="0">
              <a:latin typeface="Arial"/>
              <a:cs typeface="Arial"/>
            </a:endParaRPr>
          </a:p>
        </p:txBody>
      </p:sp>
      <p:sp>
        <p:nvSpPr>
          <p:cNvPr id="7" name="object 3"/>
          <p:cNvSpPr txBox="1"/>
          <p:nvPr/>
        </p:nvSpPr>
        <p:spPr>
          <a:xfrm>
            <a:off x="3442252" y="736472"/>
            <a:ext cx="7926705" cy="1077218"/>
          </a:xfrm>
          <a:prstGeom prst="rect">
            <a:avLst/>
          </a:prstGeom>
        </p:spPr>
        <p:txBody>
          <a:bodyPr vert="horz" wrap="square" lIns="0" tIns="50800" rIns="0" bIns="0" rtlCol="0">
            <a:spAutoFit/>
          </a:bodyPr>
          <a:lstStyle/>
          <a:p>
            <a:pPr marL="12700">
              <a:lnSpc>
                <a:spcPct val="100000"/>
              </a:lnSpc>
              <a:spcBef>
                <a:spcPts val="400"/>
              </a:spcBef>
            </a:pPr>
            <a:endParaRPr lang="en-US" sz="2000" b="1" spc="-5" dirty="0">
              <a:solidFill>
                <a:srgbClr val="003884"/>
              </a:solidFill>
              <a:latin typeface="Arial"/>
              <a:cs typeface="Arial"/>
            </a:endParaRPr>
          </a:p>
          <a:p>
            <a:pPr marL="12700">
              <a:lnSpc>
                <a:spcPct val="100000"/>
              </a:lnSpc>
              <a:spcBef>
                <a:spcPts val="400"/>
              </a:spcBef>
            </a:pPr>
            <a:endParaRPr lang="en-US" sz="2000" b="1" spc="-5" dirty="0">
              <a:solidFill>
                <a:srgbClr val="003884"/>
              </a:solidFill>
              <a:latin typeface="Arial"/>
              <a:cs typeface="Arial"/>
            </a:endParaRPr>
          </a:p>
          <a:p>
            <a:pPr marL="12700">
              <a:lnSpc>
                <a:spcPct val="100000"/>
              </a:lnSpc>
              <a:spcBef>
                <a:spcPts val="400"/>
              </a:spcBef>
            </a:pPr>
            <a:endParaRPr sz="2000" dirty="0">
              <a:latin typeface="Arial"/>
              <a:cs typeface="Arial"/>
            </a:endParaRPr>
          </a:p>
        </p:txBody>
      </p:sp>
      <p:sp>
        <p:nvSpPr>
          <p:cNvPr id="10" name="TextBox 9"/>
          <p:cNvSpPr txBox="1"/>
          <p:nvPr/>
        </p:nvSpPr>
        <p:spPr>
          <a:xfrm>
            <a:off x="10068726" y="6019800"/>
            <a:ext cx="1216167" cy="276999"/>
          </a:xfrm>
          <a:prstGeom prst="rect">
            <a:avLst/>
          </a:prstGeom>
          <a:noFill/>
        </p:spPr>
        <p:txBody>
          <a:bodyPr wrap="none" rtlCol="0">
            <a:spAutoFit/>
          </a:bodyPr>
          <a:lstStyle/>
          <a:p>
            <a:r>
              <a:rPr lang="en-US" sz="1200" dirty="0"/>
              <a:t>Source: YouTube</a:t>
            </a:r>
          </a:p>
        </p:txBody>
      </p:sp>
      <p:sp>
        <p:nvSpPr>
          <p:cNvPr id="11" name="object 3"/>
          <p:cNvSpPr txBox="1"/>
          <p:nvPr/>
        </p:nvSpPr>
        <p:spPr>
          <a:xfrm>
            <a:off x="3442252" y="736472"/>
            <a:ext cx="7926705" cy="359073"/>
          </a:xfrm>
          <a:prstGeom prst="rect">
            <a:avLst/>
          </a:prstGeom>
        </p:spPr>
        <p:txBody>
          <a:bodyPr vert="horz" wrap="square" lIns="0" tIns="50800" rIns="0" bIns="0" rtlCol="0">
            <a:spAutoFit/>
          </a:bodyPr>
          <a:lstStyle/>
          <a:p>
            <a:pPr marL="12700">
              <a:lnSpc>
                <a:spcPct val="100000"/>
              </a:lnSpc>
              <a:spcBef>
                <a:spcPts val="400"/>
              </a:spcBef>
            </a:pPr>
            <a:r>
              <a:rPr lang="en-US" sz="2000" b="1" spc="-5" dirty="0">
                <a:solidFill>
                  <a:srgbClr val="003884"/>
                </a:solidFill>
                <a:latin typeface="Arial"/>
                <a:cs typeface="Arial"/>
              </a:rPr>
              <a:t>Beat boxing </a:t>
            </a:r>
          </a:p>
        </p:txBody>
      </p:sp>
      <p:pic>
        <p:nvPicPr>
          <p:cNvPr id="2" name="Wh4aEc4yPh0"/>
          <p:cNvPicPr>
            <a:picLocks noRot="1" noChangeAspect="1"/>
          </p:cNvPicPr>
          <p:nvPr>
            <a:videoFile r:link="rId1"/>
          </p:nvPr>
        </p:nvPicPr>
        <p:blipFill>
          <a:blip r:embed="rId4"/>
          <a:stretch>
            <a:fillRect/>
          </a:stretch>
        </p:blipFill>
        <p:spPr>
          <a:xfrm>
            <a:off x="3733800" y="1447800"/>
            <a:ext cx="6231467" cy="3505200"/>
          </a:xfrm>
          <a:prstGeom prst="rect">
            <a:avLst/>
          </a:prstGeom>
        </p:spPr>
      </p:pic>
      <p:sp>
        <p:nvSpPr>
          <p:cNvPr id="3" name="Rectangle 2"/>
          <p:cNvSpPr/>
          <p:nvPr/>
        </p:nvSpPr>
        <p:spPr>
          <a:xfrm>
            <a:off x="4724400" y="5120589"/>
            <a:ext cx="5001562" cy="646331"/>
          </a:xfrm>
          <a:prstGeom prst="rect">
            <a:avLst/>
          </a:prstGeom>
        </p:spPr>
        <p:txBody>
          <a:bodyPr wrap="none">
            <a:spAutoFit/>
          </a:bodyPr>
          <a:lstStyle/>
          <a:p>
            <a:r>
              <a:rPr lang="en-US" dirty="0">
                <a:hlinkClick r:id="rId5"/>
              </a:rPr>
              <a:t>https://www.youtube.com/watch?v=Wh4aEc4yPh0</a:t>
            </a:r>
            <a:endParaRPr lang="en-US" dirty="0"/>
          </a:p>
          <a:p>
            <a:endParaRPr lang="en-US" dirty="0"/>
          </a:p>
        </p:txBody>
      </p:sp>
    </p:spTree>
    <p:extLst>
      <p:ext uri="{BB962C8B-B14F-4D97-AF65-F5344CB8AC3E}">
        <p14:creationId xmlns:p14="http://schemas.microsoft.com/office/powerpoint/2010/main" val="3555828777"/>
      </p:ext>
    </p:extLst>
  </p:cSld>
  <p:clrMapOvr>
    <a:masterClrMapping/>
  </p:clrMapOvr>
  <mc:AlternateContent xmlns:mc="http://schemas.openxmlformats.org/markup-compatibility/2006" xmlns:p14="http://schemas.microsoft.com/office/powerpoint/2010/main">
    <mc:Choice Requires="p14">
      <p:transition spd="slow" p14:dur="2000" advTm="35044"/>
    </mc:Choice>
    <mc:Fallback xmlns="">
      <p:transition spd="slow" advTm="35044"/>
    </mc:Fallback>
  </mc:AlternateContent>
  <p:extLst>
    <p:ext uri="{3A86A75C-4F4B-4683-9AE1-C65F6400EC91}">
      <p14:laserTraceLst xmlns:p14="http://schemas.microsoft.com/office/powerpoint/2010/main">
        <p14:tracePtLst>
          <p14:tracePt t="23265" x="2794000" y="4635500"/>
          <p14:tracePt t="23380" x="2806700" y="4635500"/>
          <p14:tracePt t="23397" x="2832100" y="4635500"/>
          <p14:tracePt t="23413" x="2863850" y="4635500"/>
          <p14:tracePt t="23430" x="2901950" y="4635500"/>
          <p14:tracePt t="23447" x="2940050" y="4635500"/>
          <p14:tracePt t="23450" x="2952750" y="4635500"/>
          <p14:tracePt t="23463" x="2959100" y="4635500"/>
          <p14:tracePt t="23480" x="2984500" y="4629150"/>
          <p14:tracePt t="23497" x="3003550" y="4629150"/>
          <p14:tracePt t="23514" x="3028950" y="4616450"/>
          <p14:tracePt t="23530" x="3041650" y="4610100"/>
          <p14:tracePt t="23548" x="3060700" y="4610100"/>
          <p14:tracePt t="23551" x="3079750" y="4610100"/>
          <p14:tracePt t="23565" x="3086100" y="4610100"/>
          <p14:tracePt t="23581" x="3111500" y="4610100"/>
          <p14:tracePt t="23597" x="3124200" y="4610100"/>
          <p14:tracePt t="23614" x="3155950" y="4610100"/>
          <p14:tracePt t="23630" x="3175000" y="4610100"/>
          <p14:tracePt t="23647" x="3213100" y="4603750"/>
          <p14:tracePt t="23650" x="3225800" y="4591050"/>
          <p14:tracePt t="23680" x="3251200" y="4591050"/>
          <p14:tracePt t="23697" x="3263900" y="4591050"/>
          <p14:tracePt t="23713" x="3270250" y="4591050"/>
          <p14:tracePt t="23730" x="3289300" y="4591050"/>
          <p14:tracePt t="23747" x="3302000" y="4591050"/>
          <p14:tracePt t="23763" x="3327400" y="4591050"/>
          <p14:tracePt t="23781" x="3346450" y="4591050"/>
          <p14:tracePt t="23784" x="3359150" y="4591050"/>
          <p14:tracePt t="23797" x="3378200" y="4591050"/>
          <p14:tracePt t="23813" x="3390900" y="4591050"/>
          <p14:tracePt t="23830" x="3409950" y="4591050"/>
          <p14:tracePt t="23847" x="3441700" y="4591050"/>
          <p14:tracePt t="23863" x="3460750" y="4591050"/>
          <p14:tracePt t="23880" x="3530600" y="4591050"/>
          <p14:tracePt t="23897" x="3562350" y="4591050"/>
          <p14:tracePt t="23913" x="3587750" y="4591050"/>
          <p14:tracePt t="23930" x="3619500" y="4591050"/>
          <p14:tracePt t="23947" x="3644900" y="4591050"/>
          <p14:tracePt t="23951" x="3651250" y="4591050"/>
          <p14:tracePt t="23963" x="3670300" y="4591050"/>
          <p14:tracePt t="23980" x="3708400" y="4597400"/>
          <p14:tracePt t="23997" x="3733800" y="4597400"/>
          <p14:tracePt t="24013" x="3765550" y="4597400"/>
          <p14:tracePt t="24017" x="3784600" y="4597400"/>
          <p14:tracePt t="24031" x="3816350" y="4597400"/>
          <p14:tracePt t="24047" x="3841750" y="4597400"/>
          <p14:tracePt t="24063" x="3898900" y="4597400"/>
          <p14:tracePt t="24081" x="3943350" y="4597400"/>
          <p14:tracePt t="24097" x="3968750" y="4597400"/>
          <p14:tracePt t="24113" x="4019550" y="4597400"/>
          <p14:tracePt t="24132" x="4051300" y="4610100"/>
          <p14:tracePt t="24135" x="4127500" y="4616450"/>
          <p14:tracePt t="24147" x="4159250" y="4622800"/>
          <p14:tracePt t="24167" x="4254500" y="4622800"/>
          <p14:tracePt t="24180" x="4368800" y="4622800"/>
          <p14:tracePt t="24198" x="4406900" y="4629150"/>
          <p14:tracePt t="24201" x="4464050" y="4629150"/>
          <p14:tracePt t="24213" x="4495800" y="4629150"/>
          <p14:tracePt t="24231" x="4546600" y="4635500"/>
          <p14:tracePt t="24247" x="4584700" y="4635500"/>
          <p14:tracePt t="24263" x="4635500" y="4635500"/>
          <p14:tracePt t="24267" x="4660900" y="4635500"/>
          <p14:tracePt t="24282" x="4724400" y="4635500"/>
          <p14:tracePt t="24297" x="4781550" y="4641850"/>
          <p14:tracePt t="24314" x="4813300" y="4641850"/>
          <p14:tracePt t="24330" x="4838700" y="4641850"/>
          <p14:tracePt t="24333" x="4857750" y="4641850"/>
          <p14:tracePt t="24347" x="4876800" y="4641850"/>
          <p14:tracePt t="24363" x="4902200" y="4641850"/>
          <p14:tracePt t="24380" x="4921250" y="4641850"/>
          <p14:tracePt t="24397" x="4940300" y="4641850"/>
          <p14:tracePt t="24413" x="4991100" y="4648200"/>
          <p14:tracePt t="24430" x="5029200" y="4648200"/>
          <p14:tracePt t="24433" x="5035550" y="4648200"/>
          <p14:tracePt t="24446" x="5086350" y="4648200"/>
          <p14:tracePt t="24463" x="5130800" y="4648200"/>
          <p14:tracePt t="24480" x="5168900" y="4648200"/>
          <p14:tracePt t="24497" x="5232400" y="4648200"/>
          <p14:tracePt t="24501" x="5264150" y="4648200"/>
          <p14:tracePt t="24513" x="5289550" y="4648200"/>
          <p14:tracePt t="24530" x="5334000" y="4648200"/>
          <p14:tracePt t="24533" x="5346700" y="4648200"/>
          <p14:tracePt t="24547" x="5365750" y="4648200"/>
          <p14:tracePt t="24564" x="5403850" y="4648200"/>
          <p14:tracePt t="24567" x="5448300" y="4641850"/>
          <p14:tracePt t="24580" x="5505450" y="4635500"/>
          <p14:tracePt t="24597" x="5549900" y="4635500"/>
          <p14:tracePt t="24613" x="5588000" y="4635500"/>
          <p14:tracePt t="24630" x="5676900" y="4635500"/>
          <p14:tracePt t="24634" x="5683250" y="4635500"/>
          <p14:tracePt t="24647" x="5734050" y="4635500"/>
          <p14:tracePt t="24664" x="5778500" y="4635500"/>
          <p14:tracePt t="24680" x="5816600" y="4635500"/>
          <p14:tracePt t="24697" x="5880100" y="4629150"/>
          <p14:tracePt t="24701" x="5911850" y="4616450"/>
          <p14:tracePt t="24713" x="5918200" y="4616450"/>
          <p14:tracePt t="24730" x="5956300" y="4616450"/>
          <p14:tracePt t="24747" x="5969000" y="4610100"/>
          <p14:tracePt t="24764" x="5981700" y="4610100"/>
          <p14:tracePt t="24767" x="5988050" y="4610100"/>
          <p14:tracePt t="24780" x="5994400" y="4610100"/>
          <p14:tracePt t="24797" x="6007100" y="4610100"/>
          <p14:tracePt t="24813" x="6019800" y="4610100"/>
          <p14:tracePt t="24830" x="6051550" y="4603750"/>
          <p14:tracePt t="24863" x="6089650" y="4603750"/>
          <p14:tracePt t="24880" x="6108700" y="4603750"/>
          <p14:tracePt t="24897" x="6134100" y="4597400"/>
          <p14:tracePt t="24913" x="6159500" y="4597400"/>
          <p14:tracePt t="24930" x="6178550" y="4597400"/>
          <p14:tracePt t="24947" x="6210300" y="4597400"/>
          <p14:tracePt t="24963" x="6248400" y="4597400"/>
          <p14:tracePt t="24967" x="6261100" y="4597400"/>
          <p14:tracePt t="24980" x="6280150" y="4597400"/>
          <p14:tracePt t="24997" x="6324600" y="4597400"/>
          <p14:tracePt t="25013" x="6350000" y="4597400"/>
          <p14:tracePt t="25030" x="6369050" y="4597400"/>
          <p14:tracePt t="25050" x="6388100" y="4597400"/>
          <p14:tracePt t="25096" x="6394450" y="4597400"/>
          <p14:tracePt t="25114" x="6407150" y="4597400"/>
          <p14:tracePt t="25129" x="6413500" y="4597400"/>
          <p14:tracePt t="25146" x="6419850" y="4597400"/>
          <p14:tracePt t="25163" x="6432550" y="4597400"/>
          <p14:tracePt t="25180" x="6438900" y="4597400"/>
          <p14:tracePt t="25196" x="6451600" y="4591050"/>
          <p14:tracePt t="25213" x="6464300" y="4591050"/>
          <p14:tracePt t="25232" x="6477000" y="4591050"/>
          <p14:tracePt t="25246" x="6483350" y="4591050"/>
          <p14:tracePt t="25263" x="6508750" y="4591050"/>
          <p14:tracePt t="25280" x="6534150" y="4591050"/>
          <p14:tracePt t="25296" x="6540500" y="4591050"/>
          <p14:tracePt t="25315" x="6546850" y="4591050"/>
          <p14:tracePt t="27048" x="0" y="0"/>
        </p14:tracePtLst>
        <p14:tracePtLst>
          <p14:tracePt t="30131" x="8083550" y="4927600"/>
          <p14:tracePt t="30161" x="8089900" y="4927600"/>
          <p14:tracePt t="30178" x="8172450" y="4826000"/>
          <p14:tracePt t="30196" x="8204200" y="4781550"/>
          <p14:tracePt t="30211" x="8235950" y="4737100"/>
          <p14:tracePt t="30228" x="8248650" y="4705350"/>
          <p14:tracePt t="30231" x="8255000" y="4705350"/>
          <p14:tracePt t="30245" x="8274050" y="4667250"/>
          <p14:tracePt t="30278" x="8280400" y="4660900"/>
          <p14:tracePt t="30295" x="8286750" y="4648200"/>
          <p14:tracePt t="30311" x="8305800" y="4648200"/>
          <p14:tracePt t="30328" x="8312150" y="4641850"/>
          <p14:tracePt t="30332" x="8331200" y="4641850"/>
          <p14:tracePt t="30346" x="8350250" y="4641850"/>
          <p14:tracePt t="30361" x="8362950" y="4641850"/>
          <p14:tracePt t="30378" x="8394700" y="4641850"/>
          <p14:tracePt t="30395" x="8432800" y="4641850"/>
          <p14:tracePt t="30411" x="8451850" y="4654550"/>
          <p14:tracePt t="30428" x="8496300" y="4686300"/>
          <p14:tracePt t="30432" x="8509000" y="4699000"/>
          <p14:tracePt t="30445" x="8521700" y="4705350"/>
          <p14:tracePt t="30461" x="8591550" y="4762500"/>
          <p14:tracePt t="30478" x="8629650" y="4775200"/>
          <p14:tracePt t="30495" x="8661400" y="4806950"/>
          <p14:tracePt t="30511" x="8693150" y="4838700"/>
          <p14:tracePt t="30528" x="8724900" y="4864100"/>
          <p14:tracePt t="30545" x="8756650" y="4889500"/>
          <p14:tracePt t="30561" x="8788400" y="4914900"/>
          <p14:tracePt t="30578" x="8851900" y="4946650"/>
          <p14:tracePt t="30595" x="8890000" y="4984750"/>
          <p14:tracePt t="30600" x="8896350" y="4984750"/>
          <p14:tracePt t="30611" x="8928100" y="4991100"/>
          <p14:tracePt t="30628" x="8978900" y="5010150"/>
          <p14:tracePt t="30644" x="9023350" y="5029200"/>
          <p14:tracePt t="30661" x="9137650" y="5054600"/>
          <p14:tracePt t="30665" x="9182100" y="5060950"/>
          <p14:tracePt t="30678" x="9239250" y="5080000"/>
          <p14:tracePt t="30694" x="9277350" y="5086350"/>
          <p14:tracePt t="30698" x="9290050" y="5086350"/>
          <p14:tracePt t="30711" x="9296400" y="5086350"/>
          <p14:tracePt t="30728" x="9309100" y="5086350"/>
          <p14:tracePt t="30745" x="9315450" y="5086350"/>
          <p14:tracePt t="30761" x="9328150" y="5086350"/>
          <p14:tracePt t="30778" x="9347200" y="5067300"/>
          <p14:tracePt t="30795" x="9398000" y="5054600"/>
          <p14:tracePt t="30799" x="9404350" y="5048250"/>
          <p14:tracePt t="30811" x="9417050" y="5035550"/>
          <p14:tracePt t="30828" x="9429750" y="5016500"/>
          <p14:tracePt t="30844" x="9455150" y="4997450"/>
          <p14:tracePt t="30861" x="9467850" y="4978400"/>
          <p14:tracePt t="30865" x="9474200" y="4965700"/>
          <p14:tracePt t="30878" x="9480550" y="4965700"/>
          <p14:tracePt t="30894" x="9480550" y="4946650"/>
          <p14:tracePt t="30911" x="9505950" y="4927600"/>
          <p14:tracePt t="30928" x="9512300" y="4927600"/>
          <p14:tracePt t="30931" x="9531350" y="4921250"/>
          <p14:tracePt t="30944" x="9544050" y="4914900"/>
          <p14:tracePt t="30961" x="9582150" y="4908550"/>
          <p14:tracePt t="30978" x="9607550" y="4908550"/>
          <p14:tracePt t="30995" x="9671050" y="4908550"/>
          <p14:tracePt t="31014" x="9728200" y="4908550"/>
          <p14:tracePt t="31028" x="9779000" y="4908550"/>
          <p14:tracePt t="31048" x="9804400" y="4908550"/>
          <p14:tracePt t="31062" x="9829800" y="4908550"/>
          <p14:tracePt t="31079" x="9855200" y="4908550"/>
          <p14:tracePt t="31094" x="9874250" y="4908550"/>
          <p14:tracePt t="31111" x="9899650" y="4908550"/>
          <p14:tracePt t="31128" x="9918700" y="4908550"/>
          <p14:tracePt t="31145" x="9975850" y="4908550"/>
          <p14:tracePt t="31148" x="9994900" y="4914900"/>
          <p14:tracePt t="31162" x="10045700" y="4914900"/>
          <p14:tracePt t="31178" x="10077450" y="4921250"/>
          <p14:tracePt t="31194" x="10128250" y="4927600"/>
          <p14:tracePt t="31211" x="10179050" y="4927600"/>
          <p14:tracePt t="31228" x="10223500" y="4927600"/>
          <p14:tracePt t="31245" x="10261600" y="4927600"/>
          <p14:tracePt t="31261" x="10306050" y="4927600"/>
          <p14:tracePt t="31278" x="10363200" y="4927600"/>
          <p14:tracePt t="31294" x="10407650" y="4914900"/>
          <p14:tracePt t="31311" x="10439400" y="4908550"/>
          <p14:tracePt t="31328" x="10477500" y="4902200"/>
          <p14:tracePt t="31345" x="10502900" y="4883150"/>
          <p14:tracePt t="31362" x="10610850" y="4864100"/>
          <p14:tracePt t="31378" x="10655300" y="4857750"/>
          <p14:tracePt t="31394" x="10712450" y="4845050"/>
          <p14:tracePt t="31411" x="10725150" y="4845050"/>
          <p14:tracePt t="31414" x="10744200" y="4845050"/>
          <p14:tracePt t="31428" x="10756900" y="4845050"/>
          <p14:tracePt t="31444" x="10782300" y="4845050"/>
          <p14:tracePt t="31449" x="10795000" y="4845050"/>
          <p14:tracePt t="31461" x="10801350" y="4845050"/>
          <p14:tracePt t="31478" x="10807700" y="4845050"/>
          <p14:tracePt t="31481" x="10814050" y="4845050"/>
          <p14:tracePt t="31495" x="10820400" y="4845050"/>
          <p14:tracePt t="31511" x="10858500" y="4857750"/>
          <p14:tracePt t="31527" x="10890250" y="4857750"/>
          <p14:tracePt t="31544" x="10934700" y="4857750"/>
          <p14:tracePt t="31548" x="10960100" y="4857750"/>
          <p14:tracePt t="31549" x="10985500" y="4857750"/>
          <p14:tracePt t="31562" x="11004550" y="4857750"/>
          <p14:tracePt t="31578" x="11036300" y="4857750"/>
          <p14:tracePt t="31594" x="11068050" y="4857750"/>
          <p14:tracePt t="31613" x="11080750" y="4857750"/>
          <p14:tracePt t="31627" x="11093450" y="4845050"/>
          <p14:tracePt t="31645" x="11106150" y="4838700"/>
          <p14:tracePt t="31648" x="11112500" y="4838700"/>
          <p14:tracePt t="31661" x="11118850" y="4826000"/>
          <p14:tracePt t="31678" x="11137900" y="4819650"/>
          <p14:tracePt t="31682" x="11150600" y="4819650"/>
          <p14:tracePt t="31695" x="11156950" y="4819650"/>
          <p14:tracePt t="31711" x="11201400" y="4813300"/>
          <p14:tracePt t="31727" x="11214100" y="4813300"/>
          <p14:tracePt t="31744" x="11258550" y="4813300"/>
          <p14:tracePt t="31763" x="11290300" y="4806950"/>
          <p14:tracePt t="31778" x="11322050" y="4806950"/>
          <p14:tracePt t="31794" x="11360150" y="4806950"/>
          <p14:tracePt t="31811" x="11379200" y="4806950"/>
          <p14:tracePt t="31845" x="11391900" y="4806950"/>
          <p14:tracePt t="31863" x="11398250" y="4806950"/>
          <p14:tracePt t="31878" x="11423650" y="4806950"/>
          <p14:tracePt t="31894" x="11442700" y="4806950"/>
          <p14:tracePt t="31911" x="11474450" y="4806950"/>
          <p14:tracePt t="31914" x="11487150" y="4806950"/>
          <p14:tracePt t="31929" x="11499850" y="4806950"/>
          <p14:tracePt t="31932" x="11512550" y="4806950"/>
          <p14:tracePt t="31945" x="11525250" y="4806950"/>
          <p14:tracePt t="31963" x="11544300" y="4806950"/>
          <p14:tracePt t="33146" x="0" y="0"/>
        </p14:tracePtLst>
      </p14:laserTraceLst>
    </p:ext>
  </p:extLs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8"/>
          <p:cNvSpPr txBox="1">
            <a:spLocks noGrp="1"/>
          </p:cNvSpPr>
          <p:nvPr>
            <p:ph type="sldNum" sz="quarter" idx="7"/>
          </p:nvPr>
        </p:nvSpPr>
        <p:spPr>
          <a:prstGeom prst="rect">
            <a:avLst/>
          </a:prstGeom>
        </p:spPr>
        <p:txBody>
          <a:bodyPr vert="horz" wrap="square" lIns="0" tIns="0" rIns="0" bIns="0" rtlCol="0">
            <a:spAutoFit/>
          </a:bodyPr>
          <a:lstStyle/>
          <a:p>
            <a:pPr marL="38100">
              <a:lnSpc>
                <a:spcPct val="100000"/>
              </a:lnSpc>
            </a:pPr>
            <a:fld id="{81D60167-4931-47E6-BA6A-407CBD079E47}" type="slidenum">
              <a:rPr spc="-5" dirty="0"/>
              <a:t>11</a:t>
            </a:fld>
            <a:endParaRPr spc="-5" dirty="0"/>
          </a:p>
        </p:txBody>
      </p:sp>
      <p:sp>
        <p:nvSpPr>
          <p:cNvPr id="6" name="object 6"/>
          <p:cNvSpPr txBox="1">
            <a:spLocks noGrp="1"/>
          </p:cNvSpPr>
          <p:nvPr>
            <p:ph type="title"/>
          </p:nvPr>
        </p:nvSpPr>
        <p:spPr>
          <a:xfrm>
            <a:off x="181862" y="736472"/>
            <a:ext cx="2608580" cy="508922"/>
          </a:xfrm>
          <a:prstGeom prst="rect">
            <a:avLst/>
          </a:prstGeom>
        </p:spPr>
        <p:txBody>
          <a:bodyPr vert="horz" wrap="square" lIns="0" tIns="12700" rIns="0" bIns="0" rtlCol="0">
            <a:spAutoFit/>
          </a:bodyPr>
          <a:lstStyle/>
          <a:p>
            <a:pPr marL="12700" marR="5080">
              <a:lnSpc>
                <a:spcPct val="118000"/>
              </a:lnSpc>
              <a:spcBef>
                <a:spcPts val="100"/>
              </a:spcBef>
            </a:pPr>
            <a:r>
              <a:rPr lang="en-US" sz="3000" dirty="0">
                <a:solidFill>
                  <a:srgbClr val="FFFFFF"/>
                </a:solidFill>
                <a:latin typeface="Arial"/>
                <a:cs typeface="Arial"/>
              </a:rPr>
              <a:t>Vocal Organs</a:t>
            </a:r>
            <a:endParaRPr sz="3000" dirty="0">
              <a:latin typeface="Arial"/>
              <a:cs typeface="Arial"/>
            </a:endParaRPr>
          </a:p>
        </p:txBody>
      </p:sp>
      <p:sp>
        <p:nvSpPr>
          <p:cNvPr id="4" name="object 3"/>
          <p:cNvSpPr txBox="1"/>
          <p:nvPr/>
        </p:nvSpPr>
        <p:spPr>
          <a:xfrm>
            <a:off x="3429000" y="885340"/>
            <a:ext cx="7926705" cy="359073"/>
          </a:xfrm>
          <a:prstGeom prst="rect">
            <a:avLst/>
          </a:prstGeom>
        </p:spPr>
        <p:txBody>
          <a:bodyPr vert="horz" wrap="square" lIns="0" tIns="50800" rIns="0" bIns="0" rtlCol="0">
            <a:spAutoFit/>
          </a:bodyPr>
          <a:lstStyle/>
          <a:p>
            <a:pPr marL="12700">
              <a:lnSpc>
                <a:spcPct val="100000"/>
              </a:lnSpc>
              <a:spcBef>
                <a:spcPts val="400"/>
              </a:spcBef>
            </a:pPr>
            <a:r>
              <a:rPr lang="en-US" sz="2000" b="1" spc="-5" dirty="0">
                <a:solidFill>
                  <a:srgbClr val="003884"/>
                </a:solidFill>
                <a:latin typeface="Arial"/>
                <a:cs typeface="Arial"/>
              </a:rPr>
              <a:t>Human Vocal Mechanism – in a nutshell 	</a:t>
            </a:r>
          </a:p>
        </p:txBody>
      </p:sp>
      <p:pic>
        <p:nvPicPr>
          <p:cNvPr id="1028" name="Picture 4" descr="What is Vocal Resonance? | Emma Deans Sings - Singing School in Sydney  (Balmain Rozelle)"/>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3962400" y="1524000"/>
            <a:ext cx="5943600" cy="44220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9084819"/>
      </p:ext>
    </p:extLst>
  </p:cSld>
  <p:clrMapOvr>
    <a:masterClrMapping/>
  </p:clrMapOvr>
  <mc:AlternateContent xmlns:mc="http://schemas.openxmlformats.org/markup-compatibility/2006" xmlns:p14="http://schemas.microsoft.com/office/powerpoint/2010/main">
    <mc:Choice Requires="p14">
      <p:transition spd="slow" p14:dur="2000" advTm="35044"/>
    </mc:Choice>
    <mc:Fallback xmlns="">
      <p:transition spd="slow" advTm="35044"/>
    </mc:Fallback>
  </mc:AlternateContent>
  <p:extLst>
    <p:ext uri="{3A86A75C-4F4B-4683-9AE1-C65F6400EC91}">
      <p14:laserTraceLst xmlns:p14="http://schemas.microsoft.com/office/powerpoint/2010/main">
        <p14:tracePtLst>
          <p14:tracePt t="23265" x="2794000" y="4635500"/>
          <p14:tracePt t="23380" x="2806700" y="4635500"/>
          <p14:tracePt t="23397" x="2832100" y="4635500"/>
          <p14:tracePt t="23413" x="2863850" y="4635500"/>
          <p14:tracePt t="23430" x="2901950" y="4635500"/>
          <p14:tracePt t="23447" x="2940050" y="4635500"/>
          <p14:tracePt t="23450" x="2952750" y="4635500"/>
          <p14:tracePt t="23463" x="2959100" y="4635500"/>
          <p14:tracePt t="23480" x="2984500" y="4629150"/>
          <p14:tracePt t="23497" x="3003550" y="4629150"/>
          <p14:tracePt t="23514" x="3028950" y="4616450"/>
          <p14:tracePt t="23530" x="3041650" y="4610100"/>
          <p14:tracePt t="23548" x="3060700" y="4610100"/>
          <p14:tracePt t="23551" x="3079750" y="4610100"/>
          <p14:tracePt t="23565" x="3086100" y="4610100"/>
          <p14:tracePt t="23581" x="3111500" y="4610100"/>
          <p14:tracePt t="23597" x="3124200" y="4610100"/>
          <p14:tracePt t="23614" x="3155950" y="4610100"/>
          <p14:tracePt t="23630" x="3175000" y="4610100"/>
          <p14:tracePt t="23647" x="3213100" y="4603750"/>
          <p14:tracePt t="23650" x="3225800" y="4591050"/>
          <p14:tracePt t="23680" x="3251200" y="4591050"/>
          <p14:tracePt t="23697" x="3263900" y="4591050"/>
          <p14:tracePt t="23713" x="3270250" y="4591050"/>
          <p14:tracePt t="23730" x="3289300" y="4591050"/>
          <p14:tracePt t="23747" x="3302000" y="4591050"/>
          <p14:tracePt t="23763" x="3327400" y="4591050"/>
          <p14:tracePt t="23781" x="3346450" y="4591050"/>
          <p14:tracePt t="23784" x="3359150" y="4591050"/>
          <p14:tracePt t="23797" x="3378200" y="4591050"/>
          <p14:tracePt t="23813" x="3390900" y="4591050"/>
          <p14:tracePt t="23830" x="3409950" y="4591050"/>
          <p14:tracePt t="23847" x="3441700" y="4591050"/>
          <p14:tracePt t="23863" x="3460750" y="4591050"/>
          <p14:tracePt t="23880" x="3530600" y="4591050"/>
          <p14:tracePt t="23897" x="3562350" y="4591050"/>
          <p14:tracePt t="23913" x="3587750" y="4591050"/>
          <p14:tracePt t="23930" x="3619500" y="4591050"/>
          <p14:tracePt t="23947" x="3644900" y="4591050"/>
          <p14:tracePt t="23951" x="3651250" y="4591050"/>
          <p14:tracePt t="23963" x="3670300" y="4591050"/>
          <p14:tracePt t="23980" x="3708400" y="4597400"/>
          <p14:tracePt t="23997" x="3733800" y="4597400"/>
          <p14:tracePt t="24013" x="3765550" y="4597400"/>
          <p14:tracePt t="24017" x="3784600" y="4597400"/>
          <p14:tracePt t="24031" x="3816350" y="4597400"/>
          <p14:tracePt t="24047" x="3841750" y="4597400"/>
          <p14:tracePt t="24063" x="3898900" y="4597400"/>
          <p14:tracePt t="24081" x="3943350" y="4597400"/>
          <p14:tracePt t="24097" x="3968750" y="4597400"/>
          <p14:tracePt t="24113" x="4019550" y="4597400"/>
          <p14:tracePt t="24132" x="4051300" y="4610100"/>
          <p14:tracePt t="24135" x="4127500" y="4616450"/>
          <p14:tracePt t="24147" x="4159250" y="4622800"/>
          <p14:tracePt t="24167" x="4254500" y="4622800"/>
          <p14:tracePt t="24180" x="4368800" y="4622800"/>
          <p14:tracePt t="24198" x="4406900" y="4629150"/>
          <p14:tracePt t="24201" x="4464050" y="4629150"/>
          <p14:tracePt t="24213" x="4495800" y="4629150"/>
          <p14:tracePt t="24231" x="4546600" y="4635500"/>
          <p14:tracePt t="24247" x="4584700" y="4635500"/>
          <p14:tracePt t="24263" x="4635500" y="4635500"/>
          <p14:tracePt t="24267" x="4660900" y="4635500"/>
          <p14:tracePt t="24282" x="4724400" y="4635500"/>
          <p14:tracePt t="24297" x="4781550" y="4641850"/>
          <p14:tracePt t="24314" x="4813300" y="4641850"/>
          <p14:tracePt t="24330" x="4838700" y="4641850"/>
          <p14:tracePt t="24333" x="4857750" y="4641850"/>
          <p14:tracePt t="24347" x="4876800" y="4641850"/>
          <p14:tracePt t="24363" x="4902200" y="4641850"/>
          <p14:tracePt t="24380" x="4921250" y="4641850"/>
          <p14:tracePt t="24397" x="4940300" y="4641850"/>
          <p14:tracePt t="24413" x="4991100" y="4648200"/>
          <p14:tracePt t="24430" x="5029200" y="4648200"/>
          <p14:tracePt t="24433" x="5035550" y="4648200"/>
          <p14:tracePt t="24446" x="5086350" y="4648200"/>
          <p14:tracePt t="24463" x="5130800" y="4648200"/>
          <p14:tracePt t="24480" x="5168900" y="4648200"/>
          <p14:tracePt t="24497" x="5232400" y="4648200"/>
          <p14:tracePt t="24501" x="5264150" y="4648200"/>
          <p14:tracePt t="24513" x="5289550" y="4648200"/>
          <p14:tracePt t="24530" x="5334000" y="4648200"/>
          <p14:tracePt t="24533" x="5346700" y="4648200"/>
          <p14:tracePt t="24547" x="5365750" y="4648200"/>
          <p14:tracePt t="24564" x="5403850" y="4648200"/>
          <p14:tracePt t="24567" x="5448300" y="4641850"/>
          <p14:tracePt t="24580" x="5505450" y="4635500"/>
          <p14:tracePt t="24597" x="5549900" y="4635500"/>
          <p14:tracePt t="24613" x="5588000" y="4635500"/>
          <p14:tracePt t="24630" x="5676900" y="4635500"/>
          <p14:tracePt t="24634" x="5683250" y="4635500"/>
          <p14:tracePt t="24647" x="5734050" y="4635500"/>
          <p14:tracePt t="24664" x="5778500" y="4635500"/>
          <p14:tracePt t="24680" x="5816600" y="4635500"/>
          <p14:tracePt t="24697" x="5880100" y="4629150"/>
          <p14:tracePt t="24701" x="5911850" y="4616450"/>
          <p14:tracePt t="24713" x="5918200" y="4616450"/>
          <p14:tracePt t="24730" x="5956300" y="4616450"/>
          <p14:tracePt t="24747" x="5969000" y="4610100"/>
          <p14:tracePt t="24764" x="5981700" y="4610100"/>
          <p14:tracePt t="24767" x="5988050" y="4610100"/>
          <p14:tracePt t="24780" x="5994400" y="4610100"/>
          <p14:tracePt t="24797" x="6007100" y="4610100"/>
          <p14:tracePt t="24813" x="6019800" y="4610100"/>
          <p14:tracePt t="24830" x="6051550" y="4603750"/>
          <p14:tracePt t="24863" x="6089650" y="4603750"/>
          <p14:tracePt t="24880" x="6108700" y="4603750"/>
          <p14:tracePt t="24897" x="6134100" y="4597400"/>
          <p14:tracePt t="24913" x="6159500" y="4597400"/>
          <p14:tracePt t="24930" x="6178550" y="4597400"/>
          <p14:tracePt t="24947" x="6210300" y="4597400"/>
          <p14:tracePt t="24963" x="6248400" y="4597400"/>
          <p14:tracePt t="24967" x="6261100" y="4597400"/>
          <p14:tracePt t="24980" x="6280150" y="4597400"/>
          <p14:tracePt t="24997" x="6324600" y="4597400"/>
          <p14:tracePt t="25013" x="6350000" y="4597400"/>
          <p14:tracePt t="25030" x="6369050" y="4597400"/>
          <p14:tracePt t="25050" x="6388100" y="4597400"/>
          <p14:tracePt t="25096" x="6394450" y="4597400"/>
          <p14:tracePt t="25114" x="6407150" y="4597400"/>
          <p14:tracePt t="25129" x="6413500" y="4597400"/>
          <p14:tracePt t="25146" x="6419850" y="4597400"/>
          <p14:tracePt t="25163" x="6432550" y="4597400"/>
          <p14:tracePt t="25180" x="6438900" y="4597400"/>
          <p14:tracePt t="25196" x="6451600" y="4591050"/>
          <p14:tracePt t="25213" x="6464300" y="4591050"/>
          <p14:tracePt t="25232" x="6477000" y="4591050"/>
          <p14:tracePt t="25246" x="6483350" y="4591050"/>
          <p14:tracePt t="25263" x="6508750" y="4591050"/>
          <p14:tracePt t="25280" x="6534150" y="4591050"/>
          <p14:tracePt t="25296" x="6540500" y="4591050"/>
          <p14:tracePt t="25315" x="6546850" y="4591050"/>
          <p14:tracePt t="27048" x="0" y="0"/>
        </p14:tracePtLst>
        <p14:tracePtLst>
          <p14:tracePt t="30131" x="8083550" y="4927600"/>
          <p14:tracePt t="30161" x="8089900" y="4927600"/>
          <p14:tracePt t="30178" x="8172450" y="4826000"/>
          <p14:tracePt t="30196" x="8204200" y="4781550"/>
          <p14:tracePt t="30211" x="8235950" y="4737100"/>
          <p14:tracePt t="30228" x="8248650" y="4705350"/>
          <p14:tracePt t="30231" x="8255000" y="4705350"/>
          <p14:tracePt t="30245" x="8274050" y="4667250"/>
          <p14:tracePt t="30278" x="8280400" y="4660900"/>
          <p14:tracePt t="30295" x="8286750" y="4648200"/>
          <p14:tracePt t="30311" x="8305800" y="4648200"/>
          <p14:tracePt t="30328" x="8312150" y="4641850"/>
          <p14:tracePt t="30332" x="8331200" y="4641850"/>
          <p14:tracePt t="30346" x="8350250" y="4641850"/>
          <p14:tracePt t="30361" x="8362950" y="4641850"/>
          <p14:tracePt t="30378" x="8394700" y="4641850"/>
          <p14:tracePt t="30395" x="8432800" y="4641850"/>
          <p14:tracePt t="30411" x="8451850" y="4654550"/>
          <p14:tracePt t="30428" x="8496300" y="4686300"/>
          <p14:tracePt t="30432" x="8509000" y="4699000"/>
          <p14:tracePt t="30445" x="8521700" y="4705350"/>
          <p14:tracePt t="30461" x="8591550" y="4762500"/>
          <p14:tracePt t="30478" x="8629650" y="4775200"/>
          <p14:tracePt t="30495" x="8661400" y="4806950"/>
          <p14:tracePt t="30511" x="8693150" y="4838700"/>
          <p14:tracePt t="30528" x="8724900" y="4864100"/>
          <p14:tracePt t="30545" x="8756650" y="4889500"/>
          <p14:tracePt t="30561" x="8788400" y="4914900"/>
          <p14:tracePt t="30578" x="8851900" y="4946650"/>
          <p14:tracePt t="30595" x="8890000" y="4984750"/>
          <p14:tracePt t="30600" x="8896350" y="4984750"/>
          <p14:tracePt t="30611" x="8928100" y="4991100"/>
          <p14:tracePt t="30628" x="8978900" y="5010150"/>
          <p14:tracePt t="30644" x="9023350" y="5029200"/>
          <p14:tracePt t="30661" x="9137650" y="5054600"/>
          <p14:tracePt t="30665" x="9182100" y="5060950"/>
          <p14:tracePt t="30678" x="9239250" y="5080000"/>
          <p14:tracePt t="30694" x="9277350" y="5086350"/>
          <p14:tracePt t="30698" x="9290050" y="5086350"/>
          <p14:tracePt t="30711" x="9296400" y="5086350"/>
          <p14:tracePt t="30728" x="9309100" y="5086350"/>
          <p14:tracePt t="30745" x="9315450" y="5086350"/>
          <p14:tracePt t="30761" x="9328150" y="5086350"/>
          <p14:tracePt t="30778" x="9347200" y="5067300"/>
          <p14:tracePt t="30795" x="9398000" y="5054600"/>
          <p14:tracePt t="30799" x="9404350" y="5048250"/>
          <p14:tracePt t="30811" x="9417050" y="5035550"/>
          <p14:tracePt t="30828" x="9429750" y="5016500"/>
          <p14:tracePt t="30844" x="9455150" y="4997450"/>
          <p14:tracePt t="30861" x="9467850" y="4978400"/>
          <p14:tracePt t="30865" x="9474200" y="4965700"/>
          <p14:tracePt t="30878" x="9480550" y="4965700"/>
          <p14:tracePt t="30894" x="9480550" y="4946650"/>
          <p14:tracePt t="30911" x="9505950" y="4927600"/>
          <p14:tracePt t="30928" x="9512300" y="4927600"/>
          <p14:tracePt t="30931" x="9531350" y="4921250"/>
          <p14:tracePt t="30944" x="9544050" y="4914900"/>
          <p14:tracePt t="30961" x="9582150" y="4908550"/>
          <p14:tracePt t="30978" x="9607550" y="4908550"/>
          <p14:tracePt t="30995" x="9671050" y="4908550"/>
          <p14:tracePt t="31014" x="9728200" y="4908550"/>
          <p14:tracePt t="31028" x="9779000" y="4908550"/>
          <p14:tracePt t="31048" x="9804400" y="4908550"/>
          <p14:tracePt t="31062" x="9829800" y="4908550"/>
          <p14:tracePt t="31079" x="9855200" y="4908550"/>
          <p14:tracePt t="31094" x="9874250" y="4908550"/>
          <p14:tracePt t="31111" x="9899650" y="4908550"/>
          <p14:tracePt t="31128" x="9918700" y="4908550"/>
          <p14:tracePt t="31145" x="9975850" y="4908550"/>
          <p14:tracePt t="31148" x="9994900" y="4914900"/>
          <p14:tracePt t="31162" x="10045700" y="4914900"/>
          <p14:tracePt t="31178" x="10077450" y="4921250"/>
          <p14:tracePt t="31194" x="10128250" y="4927600"/>
          <p14:tracePt t="31211" x="10179050" y="4927600"/>
          <p14:tracePt t="31228" x="10223500" y="4927600"/>
          <p14:tracePt t="31245" x="10261600" y="4927600"/>
          <p14:tracePt t="31261" x="10306050" y="4927600"/>
          <p14:tracePt t="31278" x="10363200" y="4927600"/>
          <p14:tracePt t="31294" x="10407650" y="4914900"/>
          <p14:tracePt t="31311" x="10439400" y="4908550"/>
          <p14:tracePt t="31328" x="10477500" y="4902200"/>
          <p14:tracePt t="31345" x="10502900" y="4883150"/>
          <p14:tracePt t="31362" x="10610850" y="4864100"/>
          <p14:tracePt t="31378" x="10655300" y="4857750"/>
          <p14:tracePt t="31394" x="10712450" y="4845050"/>
          <p14:tracePt t="31411" x="10725150" y="4845050"/>
          <p14:tracePt t="31414" x="10744200" y="4845050"/>
          <p14:tracePt t="31428" x="10756900" y="4845050"/>
          <p14:tracePt t="31444" x="10782300" y="4845050"/>
          <p14:tracePt t="31449" x="10795000" y="4845050"/>
          <p14:tracePt t="31461" x="10801350" y="4845050"/>
          <p14:tracePt t="31478" x="10807700" y="4845050"/>
          <p14:tracePt t="31481" x="10814050" y="4845050"/>
          <p14:tracePt t="31495" x="10820400" y="4845050"/>
          <p14:tracePt t="31511" x="10858500" y="4857750"/>
          <p14:tracePt t="31527" x="10890250" y="4857750"/>
          <p14:tracePt t="31544" x="10934700" y="4857750"/>
          <p14:tracePt t="31548" x="10960100" y="4857750"/>
          <p14:tracePt t="31549" x="10985500" y="4857750"/>
          <p14:tracePt t="31562" x="11004550" y="4857750"/>
          <p14:tracePt t="31578" x="11036300" y="4857750"/>
          <p14:tracePt t="31594" x="11068050" y="4857750"/>
          <p14:tracePt t="31613" x="11080750" y="4857750"/>
          <p14:tracePt t="31627" x="11093450" y="4845050"/>
          <p14:tracePt t="31645" x="11106150" y="4838700"/>
          <p14:tracePt t="31648" x="11112500" y="4838700"/>
          <p14:tracePt t="31661" x="11118850" y="4826000"/>
          <p14:tracePt t="31678" x="11137900" y="4819650"/>
          <p14:tracePt t="31682" x="11150600" y="4819650"/>
          <p14:tracePt t="31695" x="11156950" y="4819650"/>
          <p14:tracePt t="31711" x="11201400" y="4813300"/>
          <p14:tracePt t="31727" x="11214100" y="4813300"/>
          <p14:tracePt t="31744" x="11258550" y="4813300"/>
          <p14:tracePt t="31763" x="11290300" y="4806950"/>
          <p14:tracePt t="31778" x="11322050" y="4806950"/>
          <p14:tracePt t="31794" x="11360150" y="4806950"/>
          <p14:tracePt t="31811" x="11379200" y="4806950"/>
          <p14:tracePt t="31845" x="11391900" y="4806950"/>
          <p14:tracePt t="31863" x="11398250" y="4806950"/>
          <p14:tracePt t="31878" x="11423650" y="4806950"/>
          <p14:tracePt t="31894" x="11442700" y="4806950"/>
          <p14:tracePt t="31911" x="11474450" y="4806950"/>
          <p14:tracePt t="31914" x="11487150" y="4806950"/>
          <p14:tracePt t="31929" x="11499850" y="4806950"/>
          <p14:tracePt t="31932" x="11512550" y="4806950"/>
          <p14:tracePt t="31945" x="11525250" y="4806950"/>
          <p14:tracePt t="31963" x="11544300" y="4806950"/>
          <p14:tracePt t="33146" x="0" y="0"/>
        </p14:tracePtLst>
      </p14:laserTraceLst>
    </p:ext>
  </p:extLs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8"/>
          <p:cNvSpPr txBox="1">
            <a:spLocks noGrp="1"/>
          </p:cNvSpPr>
          <p:nvPr>
            <p:ph type="sldNum" sz="quarter" idx="7"/>
          </p:nvPr>
        </p:nvSpPr>
        <p:spPr>
          <a:prstGeom prst="rect">
            <a:avLst/>
          </a:prstGeom>
        </p:spPr>
        <p:txBody>
          <a:bodyPr vert="horz" wrap="square" lIns="0" tIns="0" rIns="0" bIns="0" rtlCol="0">
            <a:spAutoFit/>
          </a:bodyPr>
          <a:lstStyle/>
          <a:p>
            <a:pPr marL="38100">
              <a:lnSpc>
                <a:spcPct val="100000"/>
              </a:lnSpc>
            </a:pPr>
            <a:fld id="{81D60167-4931-47E6-BA6A-407CBD079E47}" type="slidenum">
              <a:rPr spc="-5" dirty="0"/>
              <a:t>12</a:t>
            </a:fld>
            <a:endParaRPr spc="-5" dirty="0"/>
          </a:p>
        </p:txBody>
      </p:sp>
      <p:sp>
        <p:nvSpPr>
          <p:cNvPr id="6" name="object 6"/>
          <p:cNvSpPr txBox="1">
            <a:spLocks noGrp="1"/>
          </p:cNvSpPr>
          <p:nvPr>
            <p:ph type="title"/>
          </p:nvPr>
        </p:nvSpPr>
        <p:spPr>
          <a:xfrm>
            <a:off x="181862" y="736472"/>
            <a:ext cx="2608580" cy="1053686"/>
          </a:xfrm>
          <a:prstGeom prst="rect">
            <a:avLst/>
          </a:prstGeom>
        </p:spPr>
        <p:txBody>
          <a:bodyPr vert="horz" wrap="square" lIns="0" tIns="12700" rIns="0" bIns="0" rtlCol="0">
            <a:spAutoFit/>
          </a:bodyPr>
          <a:lstStyle/>
          <a:p>
            <a:pPr marL="12700" marR="5080">
              <a:lnSpc>
                <a:spcPct val="118000"/>
              </a:lnSpc>
              <a:spcBef>
                <a:spcPts val="100"/>
              </a:spcBef>
            </a:pPr>
            <a:r>
              <a:rPr lang="en-US" sz="3000" dirty="0">
                <a:solidFill>
                  <a:srgbClr val="FFFFFF"/>
                </a:solidFill>
                <a:latin typeface="Arial"/>
                <a:cs typeface="Arial"/>
              </a:rPr>
              <a:t>Human Vocal Organs</a:t>
            </a:r>
            <a:endParaRPr sz="3000" dirty="0">
              <a:latin typeface="Arial"/>
              <a:cs typeface="Arial"/>
            </a:endParaRPr>
          </a:p>
        </p:txBody>
      </p:sp>
      <p:sp>
        <p:nvSpPr>
          <p:cNvPr id="4" name="object 3"/>
          <p:cNvSpPr txBox="1"/>
          <p:nvPr/>
        </p:nvSpPr>
        <p:spPr>
          <a:xfrm>
            <a:off x="3429000" y="885340"/>
            <a:ext cx="7926705" cy="359073"/>
          </a:xfrm>
          <a:prstGeom prst="rect">
            <a:avLst/>
          </a:prstGeom>
        </p:spPr>
        <p:txBody>
          <a:bodyPr vert="horz" wrap="square" lIns="0" tIns="50800" rIns="0" bIns="0" rtlCol="0">
            <a:spAutoFit/>
          </a:bodyPr>
          <a:lstStyle/>
          <a:p>
            <a:pPr marL="12700">
              <a:lnSpc>
                <a:spcPct val="100000"/>
              </a:lnSpc>
              <a:spcBef>
                <a:spcPts val="400"/>
              </a:spcBef>
            </a:pPr>
            <a:r>
              <a:rPr lang="en-US" sz="2000" b="1" spc="-5" dirty="0">
                <a:solidFill>
                  <a:srgbClr val="003884"/>
                </a:solidFill>
                <a:latin typeface="Arial"/>
                <a:cs typeface="Arial"/>
              </a:rPr>
              <a:t>Source Filter Theory of Speech Production 	</a:t>
            </a:r>
          </a:p>
        </p:txBody>
      </p:sp>
      <p:sp>
        <p:nvSpPr>
          <p:cNvPr id="12" name="Rectangle 11"/>
          <p:cNvSpPr/>
          <p:nvPr/>
        </p:nvSpPr>
        <p:spPr>
          <a:xfrm>
            <a:off x="3276600" y="1600200"/>
            <a:ext cx="8534400" cy="1938992"/>
          </a:xfrm>
          <a:prstGeom prst="rect">
            <a:avLst/>
          </a:prstGeom>
        </p:spPr>
        <p:txBody>
          <a:bodyPr wrap="square">
            <a:spAutoFit/>
          </a:bodyPr>
          <a:lstStyle/>
          <a:p>
            <a:pPr marL="342900" indent="-342900">
              <a:buFont typeface="Arial" panose="020B0604020202020204" pitchFamily="34" charset="0"/>
              <a:buChar char="•"/>
            </a:pPr>
            <a:r>
              <a:rPr lang="en-US" sz="2000" dirty="0">
                <a:solidFill>
                  <a:schemeClr val="tx2"/>
                </a:solidFill>
                <a:latin typeface="Arial" panose="020B0604020202020204" pitchFamily="34" charset="0"/>
                <a:cs typeface="Arial" panose="020B0604020202020204" pitchFamily="34" charset="0"/>
              </a:rPr>
              <a:t>Speech Production is two step process: </a:t>
            </a:r>
          </a:p>
          <a:p>
            <a:pPr marL="342900" indent="-342900">
              <a:buFont typeface="Arial" panose="020B0604020202020204" pitchFamily="34" charset="0"/>
              <a:buChar char="•"/>
            </a:pPr>
            <a:endParaRPr lang="en-US" sz="2000" dirty="0">
              <a:solidFill>
                <a:schemeClr val="tx2"/>
              </a:solidFill>
              <a:latin typeface="Arial" panose="020B0604020202020204" pitchFamily="34" charset="0"/>
              <a:cs typeface="Arial" panose="020B0604020202020204" pitchFamily="34" charset="0"/>
            </a:endParaRPr>
          </a:p>
          <a:p>
            <a:pPr marL="539750" indent="-342900">
              <a:buFont typeface="Arial" panose="020B0604020202020204" pitchFamily="34" charset="0"/>
              <a:buChar char="•"/>
            </a:pPr>
            <a:r>
              <a:rPr lang="en-US" sz="2000" dirty="0">
                <a:solidFill>
                  <a:schemeClr val="tx2"/>
                </a:solidFill>
                <a:latin typeface="Arial" panose="020B0604020202020204" pitchFamily="34" charset="0"/>
                <a:cs typeface="Arial" panose="020B0604020202020204" pitchFamily="34" charset="0"/>
              </a:rPr>
              <a:t>The source </a:t>
            </a:r>
            <a:r>
              <a:rPr lang="en-US" sz="2000" dirty="0">
                <a:solidFill>
                  <a:schemeClr val="tx2"/>
                </a:solidFill>
                <a:latin typeface="Arial" panose="020B0604020202020204" pitchFamily="34" charset="0"/>
                <a:cs typeface="Arial" panose="020B0604020202020204" pitchFamily="34" charset="0"/>
                <a:sym typeface="Wingdings" panose="05000000000000000000" pitchFamily="2" charset="2"/>
              </a:rPr>
              <a:t> the glottal wave</a:t>
            </a:r>
          </a:p>
          <a:p>
            <a:pPr marL="539750" indent="-342900">
              <a:buFont typeface="Arial" panose="020B0604020202020204" pitchFamily="34" charset="0"/>
              <a:buChar char="•"/>
            </a:pPr>
            <a:endParaRPr lang="en-US" sz="2000" dirty="0">
              <a:solidFill>
                <a:schemeClr val="tx2"/>
              </a:solidFill>
              <a:latin typeface="Arial" panose="020B0604020202020204" pitchFamily="34" charset="0"/>
              <a:cs typeface="Arial" panose="020B0604020202020204" pitchFamily="34" charset="0"/>
              <a:sym typeface="Wingdings" panose="05000000000000000000" pitchFamily="2" charset="2"/>
            </a:endParaRPr>
          </a:p>
          <a:p>
            <a:pPr marL="539750" indent="-342900">
              <a:buFont typeface="Arial" panose="020B0604020202020204" pitchFamily="34" charset="0"/>
              <a:buChar char="•"/>
            </a:pPr>
            <a:r>
              <a:rPr lang="en-US" sz="2000" dirty="0">
                <a:solidFill>
                  <a:schemeClr val="tx2"/>
                </a:solidFill>
                <a:latin typeface="Arial" panose="020B0604020202020204" pitchFamily="34" charset="0"/>
                <a:cs typeface="Arial" panose="020B0604020202020204" pitchFamily="34" charset="0"/>
                <a:sym typeface="Wingdings" panose="05000000000000000000" pitchFamily="2" charset="2"/>
              </a:rPr>
              <a:t>The filter  shaping/amplification by resonance characteristics of vocal tract </a:t>
            </a:r>
            <a:endParaRPr lang="en-US" sz="2000" dirty="0">
              <a:solidFill>
                <a:schemeClr val="tx2"/>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37505191"/>
      </p:ext>
    </p:extLst>
  </p:cSld>
  <p:clrMapOvr>
    <a:masterClrMapping/>
  </p:clrMapOvr>
  <mc:AlternateContent xmlns:mc="http://schemas.openxmlformats.org/markup-compatibility/2006" xmlns:p14="http://schemas.microsoft.com/office/powerpoint/2010/main">
    <mc:Choice Requires="p14">
      <p:transition spd="slow" p14:dur="2000" advTm="35044"/>
    </mc:Choice>
    <mc:Fallback xmlns="">
      <p:transition spd="slow" advTm="35044"/>
    </mc:Fallback>
  </mc:AlternateContent>
  <p:extLst>
    <p:ext uri="{3A86A75C-4F4B-4683-9AE1-C65F6400EC91}">
      <p14:laserTraceLst xmlns:p14="http://schemas.microsoft.com/office/powerpoint/2010/main">
        <p14:tracePtLst>
          <p14:tracePt t="23265" x="2794000" y="4635500"/>
          <p14:tracePt t="23380" x="2806700" y="4635500"/>
          <p14:tracePt t="23397" x="2832100" y="4635500"/>
          <p14:tracePt t="23413" x="2863850" y="4635500"/>
          <p14:tracePt t="23430" x="2901950" y="4635500"/>
          <p14:tracePt t="23447" x="2940050" y="4635500"/>
          <p14:tracePt t="23450" x="2952750" y="4635500"/>
          <p14:tracePt t="23463" x="2959100" y="4635500"/>
          <p14:tracePt t="23480" x="2984500" y="4629150"/>
          <p14:tracePt t="23497" x="3003550" y="4629150"/>
          <p14:tracePt t="23514" x="3028950" y="4616450"/>
          <p14:tracePt t="23530" x="3041650" y="4610100"/>
          <p14:tracePt t="23548" x="3060700" y="4610100"/>
          <p14:tracePt t="23551" x="3079750" y="4610100"/>
          <p14:tracePt t="23565" x="3086100" y="4610100"/>
          <p14:tracePt t="23581" x="3111500" y="4610100"/>
          <p14:tracePt t="23597" x="3124200" y="4610100"/>
          <p14:tracePt t="23614" x="3155950" y="4610100"/>
          <p14:tracePt t="23630" x="3175000" y="4610100"/>
          <p14:tracePt t="23647" x="3213100" y="4603750"/>
          <p14:tracePt t="23650" x="3225800" y="4591050"/>
          <p14:tracePt t="23680" x="3251200" y="4591050"/>
          <p14:tracePt t="23697" x="3263900" y="4591050"/>
          <p14:tracePt t="23713" x="3270250" y="4591050"/>
          <p14:tracePt t="23730" x="3289300" y="4591050"/>
          <p14:tracePt t="23747" x="3302000" y="4591050"/>
          <p14:tracePt t="23763" x="3327400" y="4591050"/>
          <p14:tracePt t="23781" x="3346450" y="4591050"/>
          <p14:tracePt t="23784" x="3359150" y="4591050"/>
          <p14:tracePt t="23797" x="3378200" y="4591050"/>
          <p14:tracePt t="23813" x="3390900" y="4591050"/>
          <p14:tracePt t="23830" x="3409950" y="4591050"/>
          <p14:tracePt t="23847" x="3441700" y="4591050"/>
          <p14:tracePt t="23863" x="3460750" y="4591050"/>
          <p14:tracePt t="23880" x="3530600" y="4591050"/>
          <p14:tracePt t="23897" x="3562350" y="4591050"/>
          <p14:tracePt t="23913" x="3587750" y="4591050"/>
          <p14:tracePt t="23930" x="3619500" y="4591050"/>
          <p14:tracePt t="23947" x="3644900" y="4591050"/>
          <p14:tracePt t="23951" x="3651250" y="4591050"/>
          <p14:tracePt t="23963" x="3670300" y="4591050"/>
          <p14:tracePt t="23980" x="3708400" y="4597400"/>
          <p14:tracePt t="23997" x="3733800" y="4597400"/>
          <p14:tracePt t="24013" x="3765550" y="4597400"/>
          <p14:tracePt t="24017" x="3784600" y="4597400"/>
          <p14:tracePt t="24031" x="3816350" y="4597400"/>
          <p14:tracePt t="24047" x="3841750" y="4597400"/>
          <p14:tracePt t="24063" x="3898900" y="4597400"/>
          <p14:tracePt t="24081" x="3943350" y="4597400"/>
          <p14:tracePt t="24097" x="3968750" y="4597400"/>
          <p14:tracePt t="24113" x="4019550" y="4597400"/>
          <p14:tracePt t="24132" x="4051300" y="4610100"/>
          <p14:tracePt t="24135" x="4127500" y="4616450"/>
          <p14:tracePt t="24147" x="4159250" y="4622800"/>
          <p14:tracePt t="24167" x="4254500" y="4622800"/>
          <p14:tracePt t="24180" x="4368800" y="4622800"/>
          <p14:tracePt t="24198" x="4406900" y="4629150"/>
          <p14:tracePt t="24201" x="4464050" y="4629150"/>
          <p14:tracePt t="24213" x="4495800" y="4629150"/>
          <p14:tracePt t="24231" x="4546600" y="4635500"/>
          <p14:tracePt t="24247" x="4584700" y="4635500"/>
          <p14:tracePt t="24263" x="4635500" y="4635500"/>
          <p14:tracePt t="24267" x="4660900" y="4635500"/>
          <p14:tracePt t="24282" x="4724400" y="4635500"/>
          <p14:tracePt t="24297" x="4781550" y="4641850"/>
          <p14:tracePt t="24314" x="4813300" y="4641850"/>
          <p14:tracePt t="24330" x="4838700" y="4641850"/>
          <p14:tracePt t="24333" x="4857750" y="4641850"/>
          <p14:tracePt t="24347" x="4876800" y="4641850"/>
          <p14:tracePt t="24363" x="4902200" y="4641850"/>
          <p14:tracePt t="24380" x="4921250" y="4641850"/>
          <p14:tracePt t="24397" x="4940300" y="4641850"/>
          <p14:tracePt t="24413" x="4991100" y="4648200"/>
          <p14:tracePt t="24430" x="5029200" y="4648200"/>
          <p14:tracePt t="24433" x="5035550" y="4648200"/>
          <p14:tracePt t="24446" x="5086350" y="4648200"/>
          <p14:tracePt t="24463" x="5130800" y="4648200"/>
          <p14:tracePt t="24480" x="5168900" y="4648200"/>
          <p14:tracePt t="24497" x="5232400" y="4648200"/>
          <p14:tracePt t="24501" x="5264150" y="4648200"/>
          <p14:tracePt t="24513" x="5289550" y="4648200"/>
          <p14:tracePt t="24530" x="5334000" y="4648200"/>
          <p14:tracePt t="24533" x="5346700" y="4648200"/>
          <p14:tracePt t="24547" x="5365750" y="4648200"/>
          <p14:tracePt t="24564" x="5403850" y="4648200"/>
          <p14:tracePt t="24567" x="5448300" y="4641850"/>
          <p14:tracePt t="24580" x="5505450" y="4635500"/>
          <p14:tracePt t="24597" x="5549900" y="4635500"/>
          <p14:tracePt t="24613" x="5588000" y="4635500"/>
          <p14:tracePt t="24630" x="5676900" y="4635500"/>
          <p14:tracePt t="24634" x="5683250" y="4635500"/>
          <p14:tracePt t="24647" x="5734050" y="4635500"/>
          <p14:tracePt t="24664" x="5778500" y="4635500"/>
          <p14:tracePt t="24680" x="5816600" y="4635500"/>
          <p14:tracePt t="24697" x="5880100" y="4629150"/>
          <p14:tracePt t="24701" x="5911850" y="4616450"/>
          <p14:tracePt t="24713" x="5918200" y="4616450"/>
          <p14:tracePt t="24730" x="5956300" y="4616450"/>
          <p14:tracePt t="24747" x="5969000" y="4610100"/>
          <p14:tracePt t="24764" x="5981700" y="4610100"/>
          <p14:tracePt t="24767" x="5988050" y="4610100"/>
          <p14:tracePt t="24780" x="5994400" y="4610100"/>
          <p14:tracePt t="24797" x="6007100" y="4610100"/>
          <p14:tracePt t="24813" x="6019800" y="4610100"/>
          <p14:tracePt t="24830" x="6051550" y="4603750"/>
          <p14:tracePt t="24863" x="6089650" y="4603750"/>
          <p14:tracePt t="24880" x="6108700" y="4603750"/>
          <p14:tracePt t="24897" x="6134100" y="4597400"/>
          <p14:tracePt t="24913" x="6159500" y="4597400"/>
          <p14:tracePt t="24930" x="6178550" y="4597400"/>
          <p14:tracePt t="24947" x="6210300" y="4597400"/>
          <p14:tracePt t="24963" x="6248400" y="4597400"/>
          <p14:tracePt t="24967" x="6261100" y="4597400"/>
          <p14:tracePt t="24980" x="6280150" y="4597400"/>
          <p14:tracePt t="24997" x="6324600" y="4597400"/>
          <p14:tracePt t="25013" x="6350000" y="4597400"/>
          <p14:tracePt t="25030" x="6369050" y="4597400"/>
          <p14:tracePt t="25050" x="6388100" y="4597400"/>
          <p14:tracePt t="25096" x="6394450" y="4597400"/>
          <p14:tracePt t="25114" x="6407150" y="4597400"/>
          <p14:tracePt t="25129" x="6413500" y="4597400"/>
          <p14:tracePt t="25146" x="6419850" y="4597400"/>
          <p14:tracePt t="25163" x="6432550" y="4597400"/>
          <p14:tracePt t="25180" x="6438900" y="4597400"/>
          <p14:tracePt t="25196" x="6451600" y="4591050"/>
          <p14:tracePt t="25213" x="6464300" y="4591050"/>
          <p14:tracePt t="25232" x="6477000" y="4591050"/>
          <p14:tracePt t="25246" x="6483350" y="4591050"/>
          <p14:tracePt t="25263" x="6508750" y="4591050"/>
          <p14:tracePt t="25280" x="6534150" y="4591050"/>
          <p14:tracePt t="25296" x="6540500" y="4591050"/>
          <p14:tracePt t="25315" x="6546850" y="4591050"/>
          <p14:tracePt t="27048" x="0" y="0"/>
        </p14:tracePtLst>
        <p14:tracePtLst>
          <p14:tracePt t="30131" x="8083550" y="4927600"/>
          <p14:tracePt t="30161" x="8089900" y="4927600"/>
          <p14:tracePt t="30178" x="8172450" y="4826000"/>
          <p14:tracePt t="30196" x="8204200" y="4781550"/>
          <p14:tracePt t="30211" x="8235950" y="4737100"/>
          <p14:tracePt t="30228" x="8248650" y="4705350"/>
          <p14:tracePt t="30231" x="8255000" y="4705350"/>
          <p14:tracePt t="30245" x="8274050" y="4667250"/>
          <p14:tracePt t="30278" x="8280400" y="4660900"/>
          <p14:tracePt t="30295" x="8286750" y="4648200"/>
          <p14:tracePt t="30311" x="8305800" y="4648200"/>
          <p14:tracePt t="30328" x="8312150" y="4641850"/>
          <p14:tracePt t="30332" x="8331200" y="4641850"/>
          <p14:tracePt t="30346" x="8350250" y="4641850"/>
          <p14:tracePt t="30361" x="8362950" y="4641850"/>
          <p14:tracePt t="30378" x="8394700" y="4641850"/>
          <p14:tracePt t="30395" x="8432800" y="4641850"/>
          <p14:tracePt t="30411" x="8451850" y="4654550"/>
          <p14:tracePt t="30428" x="8496300" y="4686300"/>
          <p14:tracePt t="30432" x="8509000" y="4699000"/>
          <p14:tracePt t="30445" x="8521700" y="4705350"/>
          <p14:tracePt t="30461" x="8591550" y="4762500"/>
          <p14:tracePt t="30478" x="8629650" y="4775200"/>
          <p14:tracePt t="30495" x="8661400" y="4806950"/>
          <p14:tracePt t="30511" x="8693150" y="4838700"/>
          <p14:tracePt t="30528" x="8724900" y="4864100"/>
          <p14:tracePt t="30545" x="8756650" y="4889500"/>
          <p14:tracePt t="30561" x="8788400" y="4914900"/>
          <p14:tracePt t="30578" x="8851900" y="4946650"/>
          <p14:tracePt t="30595" x="8890000" y="4984750"/>
          <p14:tracePt t="30600" x="8896350" y="4984750"/>
          <p14:tracePt t="30611" x="8928100" y="4991100"/>
          <p14:tracePt t="30628" x="8978900" y="5010150"/>
          <p14:tracePt t="30644" x="9023350" y="5029200"/>
          <p14:tracePt t="30661" x="9137650" y="5054600"/>
          <p14:tracePt t="30665" x="9182100" y="5060950"/>
          <p14:tracePt t="30678" x="9239250" y="5080000"/>
          <p14:tracePt t="30694" x="9277350" y="5086350"/>
          <p14:tracePt t="30698" x="9290050" y="5086350"/>
          <p14:tracePt t="30711" x="9296400" y="5086350"/>
          <p14:tracePt t="30728" x="9309100" y="5086350"/>
          <p14:tracePt t="30745" x="9315450" y="5086350"/>
          <p14:tracePt t="30761" x="9328150" y="5086350"/>
          <p14:tracePt t="30778" x="9347200" y="5067300"/>
          <p14:tracePt t="30795" x="9398000" y="5054600"/>
          <p14:tracePt t="30799" x="9404350" y="5048250"/>
          <p14:tracePt t="30811" x="9417050" y="5035550"/>
          <p14:tracePt t="30828" x="9429750" y="5016500"/>
          <p14:tracePt t="30844" x="9455150" y="4997450"/>
          <p14:tracePt t="30861" x="9467850" y="4978400"/>
          <p14:tracePt t="30865" x="9474200" y="4965700"/>
          <p14:tracePt t="30878" x="9480550" y="4965700"/>
          <p14:tracePt t="30894" x="9480550" y="4946650"/>
          <p14:tracePt t="30911" x="9505950" y="4927600"/>
          <p14:tracePt t="30928" x="9512300" y="4927600"/>
          <p14:tracePt t="30931" x="9531350" y="4921250"/>
          <p14:tracePt t="30944" x="9544050" y="4914900"/>
          <p14:tracePt t="30961" x="9582150" y="4908550"/>
          <p14:tracePt t="30978" x="9607550" y="4908550"/>
          <p14:tracePt t="30995" x="9671050" y="4908550"/>
          <p14:tracePt t="31014" x="9728200" y="4908550"/>
          <p14:tracePt t="31028" x="9779000" y="4908550"/>
          <p14:tracePt t="31048" x="9804400" y="4908550"/>
          <p14:tracePt t="31062" x="9829800" y="4908550"/>
          <p14:tracePt t="31079" x="9855200" y="4908550"/>
          <p14:tracePt t="31094" x="9874250" y="4908550"/>
          <p14:tracePt t="31111" x="9899650" y="4908550"/>
          <p14:tracePt t="31128" x="9918700" y="4908550"/>
          <p14:tracePt t="31145" x="9975850" y="4908550"/>
          <p14:tracePt t="31148" x="9994900" y="4914900"/>
          <p14:tracePt t="31162" x="10045700" y="4914900"/>
          <p14:tracePt t="31178" x="10077450" y="4921250"/>
          <p14:tracePt t="31194" x="10128250" y="4927600"/>
          <p14:tracePt t="31211" x="10179050" y="4927600"/>
          <p14:tracePt t="31228" x="10223500" y="4927600"/>
          <p14:tracePt t="31245" x="10261600" y="4927600"/>
          <p14:tracePt t="31261" x="10306050" y="4927600"/>
          <p14:tracePt t="31278" x="10363200" y="4927600"/>
          <p14:tracePt t="31294" x="10407650" y="4914900"/>
          <p14:tracePt t="31311" x="10439400" y="4908550"/>
          <p14:tracePt t="31328" x="10477500" y="4902200"/>
          <p14:tracePt t="31345" x="10502900" y="4883150"/>
          <p14:tracePt t="31362" x="10610850" y="4864100"/>
          <p14:tracePt t="31378" x="10655300" y="4857750"/>
          <p14:tracePt t="31394" x="10712450" y="4845050"/>
          <p14:tracePt t="31411" x="10725150" y="4845050"/>
          <p14:tracePt t="31414" x="10744200" y="4845050"/>
          <p14:tracePt t="31428" x="10756900" y="4845050"/>
          <p14:tracePt t="31444" x="10782300" y="4845050"/>
          <p14:tracePt t="31449" x="10795000" y="4845050"/>
          <p14:tracePt t="31461" x="10801350" y="4845050"/>
          <p14:tracePt t="31478" x="10807700" y="4845050"/>
          <p14:tracePt t="31481" x="10814050" y="4845050"/>
          <p14:tracePt t="31495" x="10820400" y="4845050"/>
          <p14:tracePt t="31511" x="10858500" y="4857750"/>
          <p14:tracePt t="31527" x="10890250" y="4857750"/>
          <p14:tracePt t="31544" x="10934700" y="4857750"/>
          <p14:tracePt t="31548" x="10960100" y="4857750"/>
          <p14:tracePt t="31549" x="10985500" y="4857750"/>
          <p14:tracePt t="31562" x="11004550" y="4857750"/>
          <p14:tracePt t="31578" x="11036300" y="4857750"/>
          <p14:tracePt t="31594" x="11068050" y="4857750"/>
          <p14:tracePt t="31613" x="11080750" y="4857750"/>
          <p14:tracePt t="31627" x="11093450" y="4845050"/>
          <p14:tracePt t="31645" x="11106150" y="4838700"/>
          <p14:tracePt t="31648" x="11112500" y="4838700"/>
          <p14:tracePt t="31661" x="11118850" y="4826000"/>
          <p14:tracePt t="31678" x="11137900" y="4819650"/>
          <p14:tracePt t="31682" x="11150600" y="4819650"/>
          <p14:tracePt t="31695" x="11156950" y="4819650"/>
          <p14:tracePt t="31711" x="11201400" y="4813300"/>
          <p14:tracePt t="31727" x="11214100" y="4813300"/>
          <p14:tracePt t="31744" x="11258550" y="4813300"/>
          <p14:tracePt t="31763" x="11290300" y="4806950"/>
          <p14:tracePt t="31778" x="11322050" y="4806950"/>
          <p14:tracePt t="31794" x="11360150" y="4806950"/>
          <p14:tracePt t="31811" x="11379200" y="4806950"/>
          <p14:tracePt t="31845" x="11391900" y="4806950"/>
          <p14:tracePt t="31863" x="11398250" y="4806950"/>
          <p14:tracePt t="31878" x="11423650" y="4806950"/>
          <p14:tracePt t="31894" x="11442700" y="4806950"/>
          <p14:tracePt t="31911" x="11474450" y="4806950"/>
          <p14:tracePt t="31914" x="11487150" y="4806950"/>
          <p14:tracePt t="31929" x="11499850" y="4806950"/>
          <p14:tracePt t="31932" x="11512550" y="4806950"/>
          <p14:tracePt t="31945" x="11525250" y="4806950"/>
          <p14:tracePt t="31963" x="11544300" y="4806950"/>
          <p14:tracePt t="33146" x="0" y="0"/>
        </p14:tracePtLst>
      </p14:laserTraceLst>
    </p:ext>
  </p:extLs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8"/>
          <p:cNvSpPr txBox="1">
            <a:spLocks noGrp="1"/>
          </p:cNvSpPr>
          <p:nvPr>
            <p:ph type="sldNum" sz="quarter" idx="7"/>
          </p:nvPr>
        </p:nvSpPr>
        <p:spPr>
          <a:prstGeom prst="rect">
            <a:avLst/>
          </a:prstGeom>
        </p:spPr>
        <p:txBody>
          <a:bodyPr vert="horz" wrap="square" lIns="0" tIns="0" rIns="0" bIns="0" rtlCol="0">
            <a:spAutoFit/>
          </a:bodyPr>
          <a:lstStyle/>
          <a:p>
            <a:pPr marL="38100">
              <a:lnSpc>
                <a:spcPct val="100000"/>
              </a:lnSpc>
            </a:pPr>
            <a:fld id="{81D60167-4931-47E6-BA6A-407CBD079E47}" type="slidenum">
              <a:rPr spc="-5" dirty="0"/>
              <a:t>13</a:t>
            </a:fld>
            <a:endParaRPr spc="-5" dirty="0"/>
          </a:p>
        </p:txBody>
      </p:sp>
      <p:sp>
        <p:nvSpPr>
          <p:cNvPr id="6" name="object 6"/>
          <p:cNvSpPr txBox="1">
            <a:spLocks noGrp="1"/>
          </p:cNvSpPr>
          <p:nvPr>
            <p:ph type="title"/>
          </p:nvPr>
        </p:nvSpPr>
        <p:spPr>
          <a:xfrm>
            <a:off x="181862" y="736472"/>
            <a:ext cx="2608580" cy="1053686"/>
          </a:xfrm>
          <a:prstGeom prst="rect">
            <a:avLst/>
          </a:prstGeom>
        </p:spPr>
        <p:txBody>
          <a:bodyPr vert="horz" wrap="square" lIns="0" tIns="12700" rIns="0" bIns="0" rtlCol="0">
            <a:spAutoFit/>
          </a:bodyPr>
          <a:lstStyle/>
          <a:p>
            <a:pPr marL="12700" marR="5080">
              <a:lnSpc>
                <a:spcPct val="118000"/>
              </a:lnSpc>
              <a:spcBef>
                <a:spcPts val="100"/>
              </a:spcBef>
            </a:pPr>
            <a:r>
              <a:rPr lang="en-US" sz="3000" dirty="0">
                <a:solidFill>
                  <a:srgbClr val="FFFFFF"/>
                </a:solidFill>
                <a:latin typeface="Arial"/>
                <a:cs typeface="Arial"/>
              </a:rPr>
              <a:t>Human Vocal Organs</a:t>
            </a:r>
            <a:endParaRPr sz="3000" dirty="0">
              <a:latin typeface="Arial"/>
              <a:cs typeface="Arial"/>
            </a:endParaRPr>
          </a:p>
        </p:txBody>
      </p:sp>
      <p:sp>
        <p:nvSpPr>
          <p:cNvPr id="4" name="object 3"/>
          <p:cNvSpPr txBox="1"/>
          <p:nvPr/>
        </p:nvSpPr>
        <p:spPr>
          <a:xfrm>
            <a:off x="3429000" y="885340"/>
            <a:ext cx="7926705" cy="359073"/>
          </a:xfrm>
          <a:prstGeom prst="rect">
            <a:avLst/>
          </a:prstGeom>
        </p:spPr>
        <p:txBody>
          <a:bodyPr vert="horz" wrap="square" lIns="0" tIns="50800" rIns="0" bIns="0" rtlCol="0">
            <a:spAutoFit/>
          </a:bodyPr>
          <a:lstStyle/>
          <a:p>
            <a:pPr marL="12700">
              <a:lnSpc>
                <a:spcPct val="100000"/>
              </a:lnSpc>
              <a:spcBef>
                <a:spcPts val="400"/>
              </a:spcBef>
            </a:pPr>
            <a:r>
              <a:rPr lang="en-US" sz="2000" b="1" spc="-5" dirty="0">
                <a:solidFill>
                  <a:srgbClr val="003884"/>
                </a:solidFill>
                <a:latin typeface="Arial"/>
                <a:cs typeface="Arial"/>
              </a:rPr>
              <a:t>Source Filter Theory of Speech Production 	</a:t>
            </a:r>
          </a:p>
        </p:txBody>
      </p:sp>
      <p:sp>
        <p:nvSpPr>
          <p:cNvPr id="9" name="Rectangle 8"/>
          <p:cNvSpPr/>
          <p:nvPr/>
        </p:nvSpPr>
        <p:spPr>
          <a:xfrm>
            <a:off x="3557391" y="4300922"/>
            <a:ext cx="7059020" cy="400110"/>
          </a:xfrm>
          <a:prstGeom prst="rect">
            <a:avLst/>
          </a:prstGeom>
        </p:spPr>
        <p:txBody>
          <a:bodyPr wrap="square">
            <a:spAutoFit/>
          </a:bodyPr>
          <a:lstStyle/>
          <a:p>
            <a:r>
              <a:rPr lang="en-US" sz="2000" dirty="0">
                <a:solidFill>
                  <a:schemeClr val="tx2"/>
                </a:solidFill>
                <a:latin typeface="Arial" panose="020B0604020202020204" pitchFamily="34" charset="0"/>
                <a:cs typeface="Arial" panose="020B0604020202020204" pitchFamily="34" charset="0"/>
              </a:rPr>
              <a:t>Speech Sound = source x filter function x radiation efficiency</a:t>
            </a:r>
          </a:p>
        </p:txBody>
      </p:sp>
      <p:sp>
        <p:nvSpPr>
          <p:cNvPr id="3" name="TextBox 2"/>
          <p:cNvSpPr txBox="1"/>
          <p:nvPr/>
        </p:nvSpPr>
        <p:spPr>
          <a:xfrm>
            <a:off x="6678471" y="6043504"/>
            <a:ext cx="5537478" cy="276999"/>
          </a:xfrm>
          <a:prstGeom prst="rect">
            <a:avLst/>
          </a:prstGeom>
          <a:noFill/>
        </p:spPr>
        <p:txBody>
          <a:bodyPr wrap="none" rtlCol="0">
            <a:spAutoFit/>
          </a:bodyPr>
          <a:lstStyle/>
          <a:p>
            <a:r>
              <a:rPr lang="en-US" sz="1200" dirty="0"/>
              <a:t>Source: https://home.cc.umanitoba.ca/~krussll/phonetics/acoustic/source-filter.html</a:t>
            </a:r>
          </a:p>
        </p:txBody>
      </p:sp>
      <p:grpSp>
        <p:nvGrpSpPr>
          <p:cNvPr id="18" name="Group 17"/>
          <p:cNvGrpSpPr/>
          <p:nvPr/>
        </p:nvGrpSpPr>
        <p:grpSpPr>
          <a:xfrm>
            <a:off x="3557391" y="1664338"/>
            <a:ext cx="7123687" cy="828573"/>
            <a:chOff x="4798423" y="4405336"/>
            <a:chExt cx="7123687" cy="828573"/>
          </a:xfrm>
        </p:grpSpPr>
        <p:sp>
          <p:nvSpPr>
            <p:cNvPr id="13" name="Rectangle 12"/>
            <p:cNvSpPr/>
            <p:nvPr/>
          </p:nvSpPr>
          <p:spPr>
            <a:xfrm>
              <a:off x="7617822" y="4509512"/>
              <a:ext cx="1864787" cy="52249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4798423" y="4405336"/>
              <a:ext cx="1905000" cy="73085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Arrow Connector 14"/>
            <p:cNvCxnSpPr/>
            <p:nvPr/>
          </p:nvCxnSpPr>
          <p:spPr>
            <a:xfrm>
              <a:off x="6722310" y="4770760"/>
              <a:ext cx="914400" cy="0"/>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4983494" y="4587578"/>
              <a:ext cx="1613390" cy="369332"/>
            </a:xfrm>
            <a:prstGeom prst="rect">
              <a:avLst/>
            </a:prstGeom>
            <a:noFill/>
          </p:spPr>
          <p:txBody>
            <a:bodyPr wrap="none" rtlCol="0">
              <a:spAutoFit/>
            </a:bodyPr>
            <a:lstStyle/>
            <a:p>
              <a:r>
                <a:rPr lang="en-US" dirty="0"/>
                <a:t>Source - Larynx</a:t>
              </a:r>
            </a:p>
          </p:txBody>
        </p:sp>
        <p:sp>
          <p:nvSpPr>
            <p:cNvPr id="19" name="TextBox 18"/>
            <p:cNvSpPr txBox="1"/>
            <p:nvPr/>
          </p:nvSpPr>
          <p:spPr>
            <a:xfrm>
              <a:off x="7688407" y="4587578"/>
              <a:ext cx="1910010" cy="646331"/>
            </a:xfrm>
            <a:prstGeom prst="rect">
              <a:avLst/>
            </a:prstGeom>
            <a:noFill/>
          </p:spPr>
          <p:txBody>
            <a:bodyPr wrap="none" rtlCol="0">
              <a:spAutoFit/>
            </a:bodyPr>
            <a:lstStyle/>
            <a:p>
              <a:r>
                <a:rPr lang="en-US" dirty="0"/>
                <a:t>Filter - Vocal Tract </a:t>
              </a:r>
            </a:p>
            <a:p>
              <a:r>
                <a:rPr lang="en-US" dirty="0"/>
                <a:t>  </a:t>
              </a:r>
            </a:p>
          </p:txBody>
        </p:sp>
        <p:cxnSp>
          <p:nvCxnSpPr>
            <p:cNvPr id="25" name="Straight Arrow Connector 24"/>
            <p:cNvCxnSpPr/>
            <p:nvPr/>
          </p:nvCxnSpPr>
          <p:spPr>
            <a:xfrm>
              <a:off x="9553838" y="4770760"/>
              <a:ext cx="914400" cy="0"/>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10413364" y="4581156"/>
              <a:ext cx="1508746" cy="369332"/>
            </a:xfrm>
            <a:prstGeom prst="rect">
              <a:avLst/>
            </a:prstGeom>
            <a:noFill/>
          </p:spPr>
          <p:txBody>
            <a:bodyPr wrap="none" rtlCol="0">
              <a:spAutoFit/>
            </a:bodyPr>
            <a:lstStyle/>
            <a:p>
              <a:r>
                <a:rPr lang="en-US" dirty="0"/>
                <a:t>Speech Sound</a:t>
              </a:r>
            </a:p>
          </p:txBody>
        </p:sp>
      </p:grpSp>
      <p:pic>
        <p:nvPicPr>
          <p:cNvPr id="6148" name="Picture 4" descr="https://home.cc.umanitoba.ca/~krussll/phonetics/acoustic/img/schwresp.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35136" y="2718980"/>
            <a:ext cx="2714432" cy="1244563"/>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https://home.cc.umanitoba.ca/~krussll/phonetics/acoustic/img/glotspec.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90442" y="2547435"/>
            <a:ext cx="3137869" cy="1435870"/>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https://home.cc.umanitoba.ca/~krussll/phonetics/acoustic/img/schwspec.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71633" y="2549612"/>
            <a:ext cx="2968896" cy="1361233"/>
          </a:xfrm>
          <a:prstGeom prst="rect">
            <a:avLst/>
          </a:prstGeom>
          <a:noFill/>
          <a:extLst>
            <a:ext uri="{909E8E84-426E-40DD-AFC4-6F175D3DCCD1}">
              <a14:hiddenFill xmlns:a14="http://schemas.microsoft.com/office/drawing/2010/main">
                <a:solidFill>
                  <a:srgbClr val="FFFFFF"/>
                </a:solidFill>
              </a14:hiddenFill>
            </a:ext>
          </a:extLst>
        </p:spPr>
      </p:pic>
      <p:sp>
        <p:nvSpPr>
          <p:cNvPr id="31" name="Rectangle 30"/>
          <p:cNvSpPr/>
          <p:nvPr/>
        </p:nvSpPr>
        <p:spPr>
          <a:xfrm>
            <a:off x="2286000" y="5018649"/>
            <a:ext cx="9220200" cy="1015663"/>
          </a:xfrm>
          <a:prstGeom prst="rect">
            <a:avLst/>
          </a:prstGeom>
        </p:spPr>
        <p:txBody>
          <a:bodyPr wrap="square">
            <a:spAutoFit/>
          </a:bodyPr>
          <a:lstStyle/>
          <a:p>
            <a:r>
              <a:rPr lang="en-US" sz="2000" dirty="0">
                <a:solidFill>
                  <a:schemeClr val="tx2"/>
                </a:solidFill>
                <a:latin typeface="Arial" panose="020B0604020202020204" pitchFamily="34" charset="0"/>
                <a:cs typeface="Arial" panose="020B0604020202020204" pitchFamily="34" charset="0"/>
              </a:rPr>
              <a:t>Speech sounds are the response coming from a vocal-tract system, where input is the sound source fed into the vocal tract-system. The resonance characteristics of the vocal tract filtered the sound.</a:t>
            </a:r>
          </a:p>
        </p:txBody>
      </p:sp>
    </p:spTree>
    <p:extLst>
      <p:ext uri="{BB962C8B-B14F-4D97-AF65-F5344CB8AC3E}">
        <p14:creationId xmlns:p14="http://schemas.microsoft.com/office/powerpoint/2010/main" val="403839686"/>
      </p:ext>
    </p:extLst>
  </p:cSld>
  <p:clrMapOvr>
    <a:masterClrMapping/>
  </p:clrMapOvr>
  <mc:AlternateContent xmlns:mc="http://schemas.openxmlformats.org/markup-compatibility/2006" xmlns:p14="http://schemas.microsoft.com/office/powerpoint/2010/main">
    <mc:Choice Requires="p14">
      <p:transition spd="slow" p14:dur="2000" advTm="35044"/>
    </mc:Choice>
    <mc:Fallback xmlns="">
      <p:transition spd="slow" advTm="35044"/>
    </mc:Fallback>
  </mc:AlternateContent>
  <p:extLst>
    <p:ext uri="{3A86A75C-4F4B-4683-9AE1-C65F6400EC91}">
      <p14:laserTraceLst xmlns:p14="http://schemas.microsoft.com/office/powerpoint/2010/main">
        <p14:tracePtLst>
          <p14:tracePt t="23265" x="2794000" y="4635500"/>
          <p14:tracePt t="23380" x="2806700" y="4635500"/>
          <p14:tracePt t="23397" x="2832100" y="4635500"/>
          <p14:tracePt t="23413" x="2863850" y="4635500"/>
          <p14:tracePt t="23430" x="2901950" y="4635500"/>
          <p14:tracePt t="23447" x="2940050" y="4635500"/>
          <p14:tracePt t="23450" x="2952750" y="4635500"/>
          <p14:tracePt t="23463" x="2959100" y="4635500"/>
          <p14:tracePt t="23480" x="2984500" y="4629150"/>
          <p14:tracePt t="23497" x="3003550" y="4629150"/>
          <p14:tracePt t="23514" x="3028950" y="4616450"/>
          <p14:tracePt t="23530" x="3041650" y="4610100"/>
          <p14:tracePt t="23548" x="3060700" y="4610100"/>
          <p14:tracePt t="23551" x="3079750" y="4610100"/>
          <p14:tracePt t="23565" x="3086100" y="4610100"/>
          <p14:tracePt t="23581" x="3111500" y="4610100"/>
          <p14:tracePt t="23597" x="3124200" y="4610100"/>
          <p14:tracePt t="23614" x="3155950" y="4610100"/>
          <p14:tracePt t="23630" x="3175000" y="4610100"/>
          <p14:tracePt t="23647" x="3213100" y="4603750"/>
          <p14:tracePt t="23650" x="3225800" y="4591050"/>
          <p14:tracePt t="23680" x="3251200" y="4591050"/>
          <p14:tracePt t="23697" x="3263900" y="4591050"/>
          <p14:tracePt t="23713" x="3270250" y="4591050"/>
          <p14:tracePt t="23730" x="3289300" y="4591050"/>
          <p14:tracePt t="23747" x="3302000" y="4591050"/>
          <p14:tracePt t="23763" x="3327400" y="4591050"/>
          <p14:tracePt t="23781" x="3346450" y="4591050"/>
          <p14:tracePt t="23784" x="3359150" y="4591050"/>
          <p14:tracePt t="23797" x="3378200" y="4591050"/>
          <p14:tracePt t="23813" x="3390900" y="4591050"/>
          <p14:tracePt t="23830" x="3409950" y="4591050"/>
          <p14:tracePt t="23847" x="3441700" y="4591050"/>
          <p14:tracePt t="23863" x="3460750" y="4591050"/>
          <p14:tracePt t="23880" x="3530600" y="4591050"/>
          <p14:tracePt t="23897" x="3562350" y="4591050"/>
          <p14:tracePt t="23913" x="3587750" y="4591050"/>
          <p14:tracePt t="23930" x="3619500" y="4591050"/>
          <p14:tracePt t="23947" x="3644900" y="4591050"/>
          <p14:tracePt t="23951" x="3651250" y="4591050"/>
          <p14:tracePt t="23963" x="3670300" y="4591050"/>
          <p14:tracePt t="23980" x="3708400" y="4597400"/>
          <p14:tracePt t="23997" x="3733800" y="4597400"/>
          <p14:tracePt t="24013" x="3765550" y="4597400"/>
          <p14:tracePt t="24017" x="3784600" y="4597400"/>
          <p14:tracePt t="24031" x="3816350" y="4597400"/>
          <p14:tracePt t="24047" x="3841750" y="4597400"/>
          <p14:tracePt t="24063" x="3898900" y="4597400"/>
          <p14:tracePt t="24081" x="3943350" y="4597400"/>
          <p14:tracePt t="24097" x="3968750" y="4597400"/>
          <p14:tracePt t="24113" x="4019550" y="4597400"/>
          <p14:tracePt t="24132" x="4051300" y="4610100"/>
          <p14:tracePt t="24135" x="4127500" y="4616450"/>
          <p14:tracePt t="24147" x="4159250" y="4622800"/>
          <p14:tracePt t="24167" x="4254500" y="4622800"/>
          <p14:tracePt t="24180" x="4368800" y="4622800"/>
          <p14:tracePt t="24198" x="4406900" y="4629150"/>
          <p14:tracePt t="24201" x="4464050" y="4629150"/>
          <p14:tracePt t="24213" x="4495800" y="4629150"/>
          <p14:tracePt t="24231" x="4546600" y="4635500"/>
          <p14:tracePt t="24247" x="4584700" y="4635500"/>
          <p14:tracePt t="24263" x="4635500" y="4635500"/>
          <p14:tracePt t="24267" x="4660900" y="4635500"/>
          <p14:tracePt t="24282" x="4724400" y="4635500"/>
          <p14:tracePt t="24297" x="4781550" y="4641850"/>
          <p14:tracePt t="24314" x="4813300" y="4641850"/>
          <p14:tracePt t="24330" x="4838700" y="4641850"/>
          <p14:tracePt t="24333" x="4857750" y="4641850"/>
          <p14:tracePt t="24347" x="4876800" y="4641850"/>
          <p14:tracePt t="24363" x="4902200" y="4641850"/>
          <p14:tracePt t="24380" x="4921250" y="4641850"/>
          <p14:tracePt t="24397" x="4940300" y="4641850"/>
          <p14:tracePt t="24413" x="4991100" y="4648200"/>
          <p14:tracePt t="24430" x="5029200" y="4648200"/>
          <p14:tracePt t="24433" x="5035550" y="4648200"/>
          <p14:tracePt t="24446" x="5086350" y="4648200"/>
          <p14:tracePt t="24463" x="5130800" y="4648200"/>
          <p14:tracePt t="24480" x="5168900" y="4648200"/>
          <p14:tracePt t="24497" x="5232400" y="4648200"/>
          <p14:tracePt t="24501" x="5264150" y="4648200"/>
          <p14:tracePt t="24513" x="5289550" y="4648200"/>
          <p14:tracePt t="24530" x="5334000" y="4648200"/>
          <p14:tracePt t="24533" x="5346700" y="4648200"/>
          <p14:tracePt t="24547" x="5365750" y="4648200"/>
          <p14:tracePt t="24564" x="5403850" y="4648200"/>
          <p14:tracePt t="24567" x="5448300" y="4641850"/>
          <p14:tracePt t="24580" x="5505450" y="4635500"/>
          <p14:tracePt t="24597" x="5549900" y="4635500"/>
          <p14:tracePt t="24613" x="5588000" y="4635500"/>
          <p14:tracePt t="24630" x="5676900" y="4635500"/>
          <p14:tracePt t="24634" x="5683250" y="4635500"/>
          <p14:tracePt t="24647" x="5734050" y="4635500"/>
          <p14:tracePt t="24664" x="5778500" y="4635500"/>
          <p14:tracePt t="24680" x="5816600" y="4635500"/>
          <p14:tracePt t="24697" x="5880100" y="4629150"/>
          <p14:tracePt t="24701" x="5911850" y="4616450"/>
          <p14:tracePt t="24713" x="5918200" y="4616450"/>
          <p14:tracePt t="24730" x="5956300" y="4616450"/>
          <p14:tracePt t="24747" x="5969000" y="4610100"/>
          <p14:tracePt t="24764" x="5981700" y="4610100"/>
          <p14:tracePt t="24767" x="5988050" y="4610100"/>
          <p14:tracePt t="24780" x="5994400" y="4610100"/>
          <p14:tracePt t="24797" x="6007100" y="4610100"/>
          <p14:tracePt t="24813" x="6019800" y="4610100"/>
          <p14:tracePt t="24830" x="6051550" y="4603750"/>
          <p14:tracePt t="24863" x="6089650" y="4603750"/>
          <p14:tracePt t="24880" x="6108700" y="4603750"/>
          <p14:tracePt t="24897" x="6134100" y="4597400"/>
          <p14:tracePt t="24913" x="6159500" y="4597400"/>
          <p14:tracePt t="24930" x="6178550" y="4597400"/>
          <p14:tracePt t="24947" x="6210300" y="4597400"/>
          <p14:tracePt t="24963" x="6248400" y="4597400"/>
          <p14:tracePt t="24967" x="6261100" y="4597400"/>
          <p14:tracePt t="24980" x="6280150" y="4597400"/>
          <p14:tracePt t="24997" x="6324600" y="4597400"/>
          <p14:tracePt t="25013" x="6350000" y="4597400"/>
          <p14:tracePt t="25030" x="6369050" y="4597400"/>
          <p14:tracePt t="25050" x="6388100" y="4597400"/>
          <p14:tracePt t="25096" x="6394450" y="4597400"/>
          <p14:tracePt t="25114" x="6407150" y="4597400"/>
          <p14:tracePt t="25129" x="6413500" y="4597400"/>
          <p14:tracePt t="25146" x="6419850" y="4597400"/>
          <p14:tracePt t="25163" x="6432550" y="4597400"/>
          <p14:tracePt t="25180" x="6438900" y="4597400"/>
          <p14:tracePt t="25196" x="6451600" y="4591050"/>
          <p14:tracePt t="25213" x="6464300" y="4591050"/>
          <p14:tracePt t="25232" x="6477000" y="4591050"/>
          <p14:tracePt t="25246" x="6483350" y="4591050"/>
          <p14:tracePt t="25263" x="6508750" y="4591050"/>
          <p14:tracePt t="25280" x="6534150" y="4591050"/>
          <p14:tracePt t="25296" x="6540500" y="4591050"/>
          <p14:tracePt t="25315" x="6546850" y="4591050"/>
          <p14:tracePt t="27048" x="0" y="0"/>
        </p14:tracePtLst>
        <p14:tracePtLst>
          <p14:tracePt t="30131" x="8083550" y="4927600"/>
          <p14:tracePt t="30161" x="8089900" y="4927600"/>
          <p14:tracePt t="30178" x="8172450" y="4826000"/>
          <p14:tracePt t="30196" x="8204200" y="4781550"/>
          <p14:tracePt t="30211" x="8235950" y="4737100"/>
          <p14:tracePt t="30228" x="8248650" y="4705350"/>
          <p14:tracePt t="30231" x="8255000" y="4705350"/>
          <p14:tracePt t="30245" x="8274050" y="4667250"/>
          <p14:tracePt t="30278" x="8280400" y="4660900"/>
          <p14:tracePt t="30295" x="8286750" y="4648200"/>
          <p14:tracePt t="30311" x="8305800" y="4648200"/>
          <p14:tracePt t="30328" x="8312150" y="4641850"/>
          <p14:tracePt t="30332" x="8331200" y="4641850"/>
          <p14:tracePt t="30346" x="8350250" y="4641850"/>
          <p14:tracePt t="30361" x="8362950" y="4641850"/>
          <p14:tracePt t="30378" x="8394700" y="4641850"/>
          <p14:tracePt t="30395" x="8432800" y="4641850"/>
          <p14:tracePt t="30411" x="8451850" y="4654550"/>
          <p14:tracePt t="30428" x="8496300" y="4686300"/>
          <p14:tracePt t="30432" x="8509000" y="4699000"/>
          <p14:tracePt t="30445" x="8521700" y="4705350"/>
          <p14:tracePt t="30461" x="8591550" y="4762500"/>
          <p14:tracePt t="30478" x="8629650" y="4775200"/>
          <p14:tracePt t="30495" x="8661400" y="4806950"/>
          <p14:tracePt t="30511" x="8693150" y="4838700"/>
          <p14:tracePt t="30528" x="8724900" y="4864100"/>
          <p14:tracePt t="30545" x="8756650" y="4889500"/>
          <p14:tracePt t="30561" x="8788400" y="4914900"/>
          <p14:tracePt t="30578" x="8851900" y="4946650"/>
          <p14:tracePt t="30595" x="8890000" y="4984750"/>
          <p14:tracePt t="30600" x="8896350" y="4984750"/>
          <p14:tracePt t="30611" x="8928100" y="4991100"/>
          <p14:tracePt t="30628" x="8978900" y="5010150"/>
          <p14:tracePt t="30644" x="9023350" y="5029200"/>
          <p14:tracePt t="30661" x="9137650" y="5054600"/>
          <p14:tracePt t="30665" x="9182100" y="5060950"/>
          <p14:tracePt t="30678" x="9239250" y="5080000"/>
          <p14:tracePt t="30694" x="9277350" y="5086350"/>
          <p14:tracePt t="30698" x="9290050" y="5086350"/>
          <p14:tracePt t="30711" x="9296400" y="5086350"/>
          <p14:tracePt t="30728" x="9309100" y="5086350"/>
          <p14:tracePt t="30745" x="9315450" y="5086350"/>
          <p14:tracePt t="30761" x="9328150" y="5086350"/>
          <p14:tracePt t="30778" x="9347200" y="5067300"/>
          <p14:tracePt t="30795" x="9398000" y="5054600"/>
          <p14:tracePt t="30799" x="9404350" y="5048250"/>
          <p14:tracePt t="30811" x="9417050" y="5035550"/>
          <p14:tracePt t="30828" x="9429750" y="5016500"/>
          <p14:tracePt t="30844" x="9455150" y="4997450"/>
          <p14:tracePt t="30861" x="9467850" y="4978400"/>
          <p14:tracePt t="30865" x="9474200" y="4965700"/>
          <p14:tracePt t="30878" x="9480550" y="4965700"/>
          <p14:tracePt t="30894" x="9480550" y="4946650"/>
          <p14:tracePt t="30911" x="9505950" y="4927600"/>
          <p14:tracePt t="30928" x="9512300" y="4927600"/>
          <p14:tracePt t="30931" x="9531350" y="4921250"/>
          <p14:tracePt t="30944" x="9544050" y="4914900"/>
          <p14:tracePt t="30961" x="9582150" y="4908550"/>
          <p14:tracePt t="30978" x="9607550" y="4908550"/>
          <p14:tracePt t="30995" x="9671050" y="4908550"/>
          <p14:tracePt t="31014" x="9728200" y="4908550"/>
          <p14:tracePt t="31028" x="9779000" y="4908550"/>
          <p14:tracePt t="31048" x="9804400" y="4908550"/>
          <p14:tracePt t="31062" x="9829800" y="4908550"/>
          <p14:tracePt t="31079" x="9855200" y="4908550"/>
          <p14:tracePt t="31094" x="9874250" y="4908550"/>
          <p14:tracePt t="31111" x="9899650" y="4908550"/>
          <p14:tracePt t="31128" x="9918700" y="4908550"/>
          <p14:tracePt t="31145" x="9975850" y="4908550"/>
          <p14:tracePt t="31148" x="9994900" y="4914900"/>
          <p14:tracePt t="31162" x="10045700" y="4914900"/>
          <p14:tracePt t="31178" x="10077450" y="4921250"/>
          <p14:tracePt t="31194" x="10128250" y="4927600"/>
          <p14:tracePt t="31211" x="10179050" y="4927600"/>
          <p14:tracePt t="31228" x="10223500" y="4927600"/>
          <p14:tracePt t="31245" x="10261600" y="4927600"/>
          <p14:tracePt t="31261" x="10306050" y="4927600"/>
          <p14:tracePt t="31278" x="10363200" y="4927600"/>
          <p14:tracePt t="31294" x="10407650" y="4914900"/>
          <p14:tracePt t="31311" x="10439400" y="4908550"/>
          <p14:tracePt t="31328" x="10477500" y="4902200"/>
          <p14:tracePt t="31345" x="10502900" y="4883150"/>
          <p14:tracePt t="31362" x="10610850" y="4864100"/>
          <p14:tracePt t="31378" x="10655300" y="4857750"/>
          <p14:tracePt t="31394" x="10712450" y="4845050"/>
          <p14:tracePt t="31411" x="10725150" y="4845050"/>
          <p14:tracePt t="31414" x="10744200" y="4845050"/>
          <p14:tracePt t="31428" x="10756900" y="4845050"/>
          <p14:tracePt t="31444" x="10782300" y="4845050"/>
          <p14:tracePt t="31449" x="10795000" y="4845050"/>
          <p14:tracePt t="31461" x="10801350" y="4845050"/>
          <p14:tracePt t="31478" x="10807700" y="4845050"/>
          <p14:tracePt t="31481" x="10814050" y="4845050"/>
          <p14:tracePt t="31495" x="10820400" y="4845050"/>
          <p14:tracePt t="31511" x="10858500" y="4857750"/>
          <p14:tracePt t="31527" x="10890250" y="4857750"/>
          <p14:tracePt t="31544" x="10934700" y="4857750"/>
          <p14:tracePt t="31548" x="10960100" y="4857750"/>
          <p14:tracePt t="31549" x="10985500" y="4857750"/>
          <p14:tracePt t="31562" x="11004550" y="4857750"/>
          <p14:tracePt t="31578" x="11036300" y="4857750"/>
          <p14:tracePt t="31594" x="11068050" y="4857750"/>
          <p14:tracePt t="31613" x="11080750" y="4857750"/>
          <p14:tracePt t="31627" x="11093450" y="4845050"/>
          <p14:tracePt t="31645" x="11106150" y="4838700"/>
          <p14:tracePt t="31648" x="11112500" y="4838700"/>
          <p14:tracePt t="31661" x="11118850" y="4826000"/>
          <p14:tracePt t="31678" x="11137900" y="4819650"/>
          <p14:tracePt t="31682" x="11150600" y="4819650"/>
          <p14:tracePt t="31695" x="11156950" y="4819650"/>
          <p14:tracePt t="31711" x="11201400" y="4813300"/>
          <p14:tracePt t="31727" x="11214100" y="4813300"/>
          <p14:tracePt t="31744" x="11258550" y="4813300"/>
          <p14:tracePt t="31763" x="11290300" y="4806950"/>
          <p14:tracePt t="31778" x="11322050" y="4806950"/>
          <p14:tracePt t="31794" x="11360150" y="4806950"/>
          <p14:tracePt t="31811" x="11379200" y="4806950"/>
          <p14:tracePt t="31845" x="11391900" y="4806950"/>
          <p14:tracePt t="31863" x="11398250" y="4806950"/>
          <p14:tracePt t="31878" x="11423650" y="4806950"/>
          <p14:tracePt t="31894" x="11442700" y="4806950"/>
          <p14:tracePt t="31911" x="11474450" y="4806950"/>
          <p14:tracePt t="31914" x="11487150" y="4806950"/>
          <p14:tracePt t="31929" x="11499850" y="4806950"/>
          <p14:tracePt t="31932" x="11512550" y="4806950"/>
          <p14:tracePt t="31945" x="11525250" y="4806950"/>
          <p14:tracePt t="31963" x="11544300" y="4806950"/>
          <p14:tracePt t="33146" x="0" y="0"/>
        </p14:tracePtLst>
      </p14:laserTraceLst>
    </p:ext>
  </p:extLs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8"/>
          <p:cNvSpPr txBox="1">
            <a:spLocks noGrp="1"/>
          </p:cNvSpPr>
          <p:nvPr>
            <p:ph type="sldNum" sz="quarter" idx="7"/>
          </p:nvPr>
        </p:nvSpPr>
        <p:spPr>
          <a:prstGeom prst="rect">
            <a:avLst/>
          </a:prstGeom>
        </p:spPr>
        <p:txBody>
          <a:bodyPr vert="horz" wrap="square" lIns="0" tIns="0" rIns="0" bIns="0" rtlCol="0">
            <a:spAutoFit/>
          </a:bodyPr>
          <a:lstStyle/>
          <a:p>
            <a:pPr marL="38100">
              <a:lnSpc>
                <a:spcPct val="100000"/>
              </a:lnSpc>
            </a:pPr>
            <a:fld id="{81D60167-4931-47E6-BA6A-407CBD079E47}" type="slidenum">
              <a:rPr spc="-5" dirty="0"/>
              <a:t>14</a:t>
            </a:fld>
            <a:endParaRPr spc="-5" dirty="0"/>
          </a:p>
        </p:txBody>
      </p:sp>
      <p:sp>
        <p:nvSpPr>
          <p:cNvPr id="6" name="object 6"/>
          <p:cNvSpPr txBox="1">
            <a:spLocks noGrp="1"/>
          </p:cNvSpPr>
          <p:nvPr>
            <p:ph type="title"/>
          </p:nvPr>
        </p:nvSpPr>
        <p:spPr>
          <a:xfrm>
            <a:off x="181862" y="736472"/>
            <a:ext cx="2608580" cy="1053686"/>
          </a:xfrm>
          <a:prstGeom prst="rect">
            <a:avLst/>
          </a:prstGeom>
        </p:spPr>
        <p:txBody>
          <a:bodyPr vert="horz" wrap="square" lIns="0" tIns="12700" rIns="0" bIns="0" rtlCol="0">
            <a:spAutoFit/>
          </a:bodyPr>
          <a:lstStyle/>
          <a:p>
            <a:pPr marL="12700" marR="5080">
              <a:lnSpc>
                <a:spcPct val="118000"/>
              </a:lnSpc>
              <a:spcBef>
                <a:spcPts val="100"/>
              </a:spcBef>
            </a:pPr>
            <a:r>
              <a:rPr lang="en-US" sz="3000" dirty="0">
                <a:solidFill>
                  <a:srgbClr val="FFFFFF"/>
                </a:solidFill>
                <a:latin typeface="Arial"/>
                <a:cs typeface="Arial"/>
              </a:rPr>
              <a:t>Human Vocal Organs</a:t>
            </a:r>
            <a:endParaRPr sz="3000" dirty="0">
              <a:latin typeface="Arial"/>
              <a:cs typeface="Arial"/>
            </a:endParaRPr>
          </a:p>
        </p:txBody>
      </p:sp>
      <p:sp>
        <p:nvSpPr>
          <p:cNvPr id="4" name="object 3"/>
          <p:cNvSpPr txBox="1"/>
          <p:nvPr/>
        </p:nvSpPr>
        <p:spPr>
          <a:xfrm>
            <a:off x="3435531" y="889002"/>
            <a:ext cx="7926705" cy="359073"/>
          </a:xfrm>
          <a:prstGeom prst="rect">
            <a:avLst/>
          </a:prstGeom>
        </p:spPr>
        <p:txBody>
          <a:bodyPr vert="horz" wrap="square" lIns="0" tIns="50800" rIns="0" bIns="0" rtlCol="0">
            <a:spAutoFit/>
          </a:bodyPr>
          <a:lstStyle/>
          <a:p>
            <a:pPr marL="12700">
              <a:lnSpc>
                <a:spcPct val="100000"/>
              </a:lnSpc>
              <a:spcBef>
                <a:spcPts val="400"/>
              </a:spcBef>
            </a:pPr>
            <a:r>
              <a:rPr lang="en-US" sz="2000" b="1" spc="-5" dirty="0">
                <a:solidFill>
                  <a:srgbClr val="003884"/>
                </a:solidFill>
                <a:latin typeface="Arial"/>
                <a:cs typeface="Arial"/>
              </a:rPr>
              <a:t>Source Filter Model - Demonstration	</a:t>
            </a:r>
          </a:p>
        </p:txBody>
      </p:sp>
      <p:pic>
        <p:nvPicPr>
          <p:cNvPr id="12" name="Picture 4" descr="speechsource"/>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515394" y="1524000"/>
            <a:ext cx="5125570" cy="3201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full3784.wav">
            <a:hlinkClick r:id="" action="ppaction://media"/>
          </p:cNvPr>
          <p:cNvPicPr>
            <a:picLocks noChangeAspect="1" noChangeArrowheads="1"/>
          </p:cNvPicPr>
          <p:nvPr>
            <a:audioFile r:link="rId2"/>
            <p:extLst>
              <p:ext uri="{DAA4B4D4-6D71-4841-9C94-3DE7FCFB9230}">
                <p14:media xmlns:p14="http://schemas.microsoft.com/office/powerpoint/2010/main" r:embed="rId1"/>
              </p:ext>
            </p:extLst>
          </p:nvPr>
        </p:nvPicPr>
        <p:blipFill>
          <a:blip r:embed="rId8">
            <a:extLst>
              <a:ext uri="{28A0092B-C50C-407E-A947-70E740481C1C}">
                <a14:useLocalDpi xmlns:a14="http://schemas.microsoft.com/office/drawing/2010/main" val="0"/>
              </a:ext>
            </a:extLst>
          </a:blip>
          <a:srcRect/>
          <a:stretch>
            <a:fillRect/>
          </a:stretch>
        </p:blipFill>
        <p:spPr bwMode="auto">
          <a:xfrm>
            <a:off x="5105400" y="4715929"/>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vowels.wav">
            <a:hlinkClick r:id="" action="ppaction://media"/>
          </p:cNvPr>
          <p:cNvPicPr>
            <a:picLocks noChangeAspect="1" noChangeArrowheads="1"/>
          </p:cNvPicPr>
          <p:nvPr>
            <a:audioFile r:link="rId4"/>
            <p:extLst>
              <p:ext uri="{DAA4B4D4-6D71-4841-9C94-3DE7FCFB9230}">
                <p14:media xmlns:p14="http://schemas.microsoft.com/office/powerpoint/2010/main" r:embed="rId3"/>
              </p:ext>
            </p:extLst>
          </p:nvPr>
        </p:nvPicPr>
        <p:blipFill>
          <a:blip r:embed="rId8">
            <a:extLst>
              <a:ext uri="{28A0092B-C50C-407E-A947-70E740481C1C}">
                <a14:useLocalDpi xmlns:a14="http://schemas.microsoft.com/office/drawing/2010/main" val="0"/>
              </a:ext>
            </a:extLst>
          </a:blip>
          <a:srcRect/>
          <a:stretch>
            <a:fillRect/>
          </a:stretch>
        </p:blipFill>
        <p:spPr bwMode="auto">
          <a:xfrm>
            <a:off x="8610600" y="4837849"/>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p:nvSpPr>
        <p:spPr>
          <a:xfrm>
            <a:off x="3429000" y="5486400"/>
            <a:ext cx="4853123" cy="646331"/>
          </a:xfrm>
          <a:prstGeom prst="rect">
            <a:avLst/>
          </a:prstGeom>
        </p:spPr>
        <p:txBody>
          <a:bodyPr wrap="none">
            <a:spAutoFit/>
          </a:bodyPr>
          <a:lstStyle/>
          <a:p>
            <a:pPr marL="285750" indent="-285750">
              <a:buFont typeface="Arial" panose="020B0604020202020204" pitchFamily="34" charset="0"/>
              <a:buChar char="•"/>
            </a:pPr>
            <a:r>
              <a:rPr lang="en-US" dirty="0">
                <a:hlinkClick r:id="rId9"/>
              </a:rPr>
              <a:t>http://www.splab.net/APD/G500/index-e.html</a:t>
            </a:r>
            <a:endParaRPr lang="en-US" dirty="0"/>
          </a:p>
          <a:p>
            <a:endParaRPr lang="en-US" dirty="0"/>
          </a:p>
        </p:txBody>
      </p:sp>
    </p:spTree>
    <p:extLst>
      <p:ext uri="{BB962C8B-B14F-4D97-AF65-F5344CB8AC3E}">
        <p14:creationId xmlns:p14="http://schemas.microsoft.com/office/powerpoint/2010/main" val="2397458000"/>
      </p:ext>
    </p:extLst>
  </p:cSld>
  <p:clrMapOvr>
    <a:masterClrMapping/>
  </p:clrMapOvr>
  <mc:AlternateContent xmlns:mc="http://schemas.openxmlformats.org/markup-compatibility/2006" xmlns:p14="http://schemas.microsoft.com/office/powerpoint/2010/main">
    <mc:Choice Requires="p14">
      <p:transition spd="slow" p14:dur="2000" advTm="35044"/>
    </mc:Choice>
    <mc:Fallback xmlns="">
      <p:transition spd="slow" advTm="35044"/>
    </mc:Fallback>
  </mc:AlternateContent>
  <p:timing>
    <p:tnLst>
      <p:par>
        <p:cTn id="1" dur="indefinite" restart="never" nodeType="tmRoot">
          <p:childTnLst>
            <p:seq concurrent="1" nextAc="seek">
              <p:cTn id="2" restart="whenNotActive" fill="hold" evtFilter="cancelBubble" nodeType="interactiveSeq">
                <p:stCondLst>
                  <p:cond evt="onClick" delay="0">
                    <p:tgtEl>
                      <p:spTgt spid="1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954" fill="hold"/>
                                        <p:tgtEl>
                                          <p:spTgt spid="13"/>
                                        </p:tgtEl>
                                      </p:cBhvr>
                                    </p:cmd>
                                  </p:childTnLst>
                                </p:cTn>
                              </p:par>
                            </p:childTnLst>
                          </p:cTn>
                        </p:par>
                      </p:childTnLst>
                    </p:cTn>
                  </p:par>
                </p:childTnLst>
              </p:cTn>
              <p:nextCondLst>
                <p:cond evt="onClick" delay="0">
                  <p:tgtEl>
                    <p:spTgt spid="13"/>
                  </p:tgtEl>
                </p:cond>
              </p:nextCondLst>
            </p:seq>
            <p:audio>
              <p:cMediaNode>
                <p:cTn id="7" fill="hold" display="0">
                  <p:stCondLst>
                    <p:cond delay="indefinite"/>
                  </p:stCondLst>
                  <p:endCondLst>
                    <p:cond evt="onNext" delay="0">
                      <p:tgtEl>
                        <p:sldTgt/>
                      </p:tgtEl>
                    </p:cond>
                    <p:cond evt="onPrev" delay="0">
                      <p:tgtEl>
                        <p:sldTgt/>
                      </p:tgtEl>
                    </p:cond>
                    <p:cond evt="onStopAudio" delay="0">
                      <p:tgtEl>
                        <p:sldTgt/>
                      </p:tgtEl>
                    </p:cond>
                  </p:endCondLst>
                </p:cTn>
                <p:tgtEl>
                  <p:spTgt spid="13"/>
                </p:tgtEl>
              </p:cMediaNode>
            </p:audio>
            <p:seq concurrent="1" nextAc="seek">
              <p:cTn id="8" restart="whenNotActive" fill="hold" evtFilter="cancelBubble" nodeType="interactiveSeq">
                <p:stCondLst>
                  <p:cond evt="onClick" delay="0">
                    <p:tgtEl>
                      <p:spTgt spid="14"/>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13454" fill="hold"/>
                                        <p:tgtEl>
                                          <p:spTgt spid="14"/>
                                        </p:tgtEl>
                                      </p:cBhvr>
                                    </p:cmd>
                                  </p:childTnLst>
                                </p:cTn>
                              </p:par>
                            </p:childTnLst>
                          </p:cTn>
                        </p:par>
                      </p:childTnLst>
                    </p:cTn>
                  </p:par>
                </p:childTnLst>
              </p:cTn>
              <p:nextCondLst>
                <p:cond evt="onClick" delay="0">
                  <p:tgtEl>
                    <p:spTgt spid="14"/>
                  </p:tgtEl>
                </p:cond>
              </p:nextCondLst>
            </p:seq>
            <p:audio>
              <p:cMediaNode>
                <p:cTn id="13" fill="hold" display="0">
                  <p:stCondLst>
                    <p:cond delay="indefinite"/>
                  </p:stCondLst>
                  <p:endCondLst>
                    <p:cond evt="onNext" delay="0">
                      <p:tgtEl>
                        <p:sldTgt/>
                      </p:tgtEl>
                    </p:cond>
                    <p:cond evt="onPrev" delay="0">
                      <p:tgtEl>
                        <p:sldTgt/>
                      </p:tgtEl>
                    </p:cond>
                    <p:cond evt="onStopAudio" delay="0">
                      <p:tgtEl>
                        <p:sldTgt/>
                      </p:tgtEl>
                    </p:cond>
                  </p:endCondLst>
                </p:cTn>
                <p:tgtEl>
                  <p:spTgt spid="14"/>
                </p:tgtEl>
              </p:cMediaNode>
            </p:audio>
          </p:childTnLst>
        </p:cTn>
      </p:par>
    </p:tnLst>
  </p:timing>
  <p:extLst>
    <p:ext uri="{3A86A75C-4F4B-4683-9AE1-C65F6400EC91}">
      <p14:laserTraceLst xmlns:p14="http://schemas.microsoft.com/office/powerpoint/2010/main">
        <p14:tracePtLst>
          <p14:tracePt t="23265" x="2794000" y="4635500"/>
          <p14:tracePt t="23380" x="2806700" y="4635500"/>
          <p14:tracePt t="23397" x="2832100" y="4635500"/>
          <p14:tracePt t="23413" x="2863850" y="4635500"/>
          <p14:tracePt t="23430" x="2901950" y="4635500"/>
          <p14:tracePt t="23447" x="2940050" y="4635500"/>
          <p14:tracePt t="23450" x="2952750" y="4635500"/>
          <p14:tracePt t="23463" x="2959100" y="4635500"/>
          <p14:tracePt t="23480" x="2984500" y="4629150"/>
          <p14:tracePt t="23497" x="3003550" y="4629150"/>
          <p14:tracePt t="23514" x="3028950" y="4616450"/>
          <p14:tracePt t="23530" x="3041650" y="4610100"/>
          <p14:tracePt t="23548" x="3060700" y="4610100"/>
          <p14:tracePt t="23551" x="3079750" y="4610100"/>
          <p14:tracePt t="23565" x="3086100" y="4610100"/>
          <p14:tracePt t="23581" x="3111500" y="4610100"/>
          <p14:tracePt t="23597" x="3124200" y="4610100"/>
          <p14:tracePt t="23614" x="3155950" y="4610100"/>
          <p14:tracePt t="23630" x="3175000" y="4610100"/>
          <p14:tracePt t="23647" x="3213100" y="4603750"/>
          <p14:tracePt t="23650" x="3225800" y="4591050"/>
          <p14:tracePt t="23680" x="3251200" y="4591050"/>
          <p14:tracePt t="23697" x="3263900" y="4591050"/>
          <p14:tracePt t="23713" x="3270250" y="4591050"/>
          <p14:tracePt t="23730" x="3289300" y="4591050"/>
          <p14:tracePt t="23747" x="3302000" y="4591050"/>
          <p14:tracePt t="23763" x="3327400" y="4591050"/>
          <p14:tracePt t="23781" x="3346450" y="4591050"/>
          <p14:tracePt t="23784" x="3359150" y="4591050"/>
          <p14:tracePt t="23797" x="3378200" y="4591050"/>
          <p14:tracePt t="23813" x="3390900" y="4591050"/>
          <p14:tracePt t="23830" x="3409950" y="4591050"/>
          <p14:tracePt t="23847" x="3441700" y="4591050"/>
          <p14:tracePt t="23863" x="3460750" y="4591050"/>
          <p14:tracePt t="23880" x="3530600" y="4591050"/>
          <p14:tracePt t="23897" x="3562350" y="4591050"/>
          <p14:tracePt t="23913" x="3587750" y="4591050"/>
          <p14:tracePt t="23930" x="3619500" y="4591050"/>
          <p14:tracePt t="23947" x="3644900" y="4591050"/>
          <p14:tracePt t="23951" x="3651250" y="4591050"/>
          <p14:tracePt t="23963" x="3670300" y="4591050"/>
          <p14:tracePt t="23980" x="3708400" y="4597400"/>
          <p14:tracePt t="23997" x="3733800" y="4597400"/>
          <p14:tracePt t="24013" x="3765550" y="4597400"/>
          <p14:tracePt t="24017" x="3784600" y="4597400"/>
          <p14:tracePt t="24031" x="3816350" y="4597400"/>
          <p14:tracePt t="24047" x="3841750" y="4597400"/>
          <p14:tracePt t="24063" x="3898900" y="4597400"/>
          <p14:tracePt t="24081" x="3943350" y="4597400"/>
          <p14:tracePt t="24097" x="3968750" y="4597400"/>
          <p14:tracePt t="24113" x="4019550" y="4597400"/>
          <p14:tracePt t="24132" x="4051300" y="4610100"/>
          <p14:tracePt t="24135" x="4127500" y="4616450"/>
          <p14:tracePt t="24147" x="4159250" y="4622800"/>
          <p14:tracePt t="24167" x="4254500" y="4622800"/>
          <p14:tracePt t="24180" x="4368800" y="4622800"/>
          <p14:tracePt t="24198" x="4406900" y="4629150"/>
          <p14:tracePt t="24201" x="4464050" y="4629150"/>
          <p14:tracePt t="24213" x="4495800" y="4629150"/>
          <p14:tracePt t="24231" x="4546600" y="4635500"/>
          <p14:tracePt t="24247" x="4584700" y="4635500"/>
          <p14:tracePt t="24263" x="4635500" y="4635500"/>
          <p14:tracePt t="24267" x="4660900" y="4635500"/>
          <p14:tracePt t="24282" x="4724400" y="4635500"/>
          <p14:tracePt t="24297" x="4781550" y="4641850"/>
          <p14:tracePt t="24314" x="4813300" y="4641850"/>
          <p14:tracePt t="24330" x="4838700" y="4641850"/>
          <p14:tracePt t="24333" x="4857750" y="4641850"/>
          <p14:tracePt t="24347" x="4876800" y="4641850"/>
          <p14:tracePt t="24363" x="4902200" y="4641850"/>
          <p14:tracePt t="24380" x="4921250" y="4641850"/>
          <p14:tracePt t="24397" x="4940300" y="4641850"/>
          <p14:tracePt t="24413" x="4991100" y="4648200"/>
          <p14:tracePt t="24430" x="5029200" y="4648200"/>
          <p14:tracePt t="24433" x="5035550" y="4648200"/>
          <p14:tracePt t="24446" x="5086350" y="4648200"/>
          <p14:tracePt t="24463" x="5130800" y="4648200"/>
          <p14:tracePt t="24480" x="5168900" y="4648200"/>
          <p14:tracePt t="24497" x="5232400" y="4648200"/>
          <p14:tracePt t="24501" x="5264150" y="4648200"/>
          <p14:tracePt t="24513" x="5289550" y="4648200"/>
          <p14:tracePt t="24530" x="5334000" y="4648200"/>
          <p14:tracePt t="24533" x="5346700" y="4648200"/>
          <p14:tracePt t="24547" x="5365750" y="4648200"/>
          <p14:tracePt t="24564" x="5403850" y="4648200"/>
          <p14:tracePt t="24567" x="5448300" y="4641850"/>
          <p14:tracePt t="24580" x="5505450" y="4635500"/>
          <p14:tracePt t="24597" x="5549900" y="4635500"/>
          <p14:tracePt t="24613" x="5588000" y="4635500"/>
          <p14:tracePt t="24630" x="5676900" y="4635500"/>
          <p14:tracePt t="24634" x="5683250" y="4635500"/>
          <p14:tracePt t="24647" x="5734050" y="4635500"/>
          <p14:tracePt t="24664" x="5778500" y="4635500"/>
          <p14:tracePt t="24680" x="5816600" y="4635500"/>
          <p14:tracePt t="24697" x="5880100" y="4629150"/>
          <p14:tracePt t="24701" x="5911850" y="4616450"/>
          <p14:tracePt t="24713" x="5918200" y="4616450"/>
          <p14:tracePt t="24730" x="5956300" y="4616450"/>
          <p14:tracePt t="24747" x="5969000" y="4610100"/>
          <p14:tracePt t="24764" x="5981700" y="4610100"/>
          <p14:tracePt t="24767" x="5988050" y="4610100"/>
          <p14:tracePt t="24780" x="5994400" y="4610100"/>
          <p14:tracePt t="24797" x="6007100" y="4610100"/>
          <p14:tracePt t="24813" x="6019800" y="4610100"/>
          <p14:tracePt t="24830" x="6051550" y="4603750"/>
          <p14:tracePt t="24863" x="6089650" y="4603750"/>
          <p14:tracePt t="24880" x="6108700" y="4603750"/>
          <p14:tracePt t="24897" x="6134100" y="4597400"/>
          <p14:tracePt t="24913" x="6159500" y="4597400"/>
          <p14:tracePt t="24930" x="6178550" y="4597400"/>
          <p14:tracePt t="24947" x="6210300" y="4597400"/>
          <p14:tracePt t="24963" x="6248400" y="4597400"/>
          <p14:tracePt t="24967" x="6261100" y="4597400"/>
          <p14:tracePt t="24980" x="6280150" y="4597400"/>
          <p14:tracePt t="24997" x="6324600" y="4597400"/>
          <p14:tracePt t="25013" x="6350000" y="4597400"/>
          <p14:tracePt t="25030" x="6369050" y="4597400"/>
          <p14:tracePt t="25050" x="6388100" y="4597400"/>
          <p14:tracePt t="25096" x="6394450" y="4597400"/>
          <p14:tracePt t="25114" x="6407150" y="4597400"/>
          <p14:tracePt t="25129" x="6413500" y="4597400"/>
          <p14:tracePt t="25146" x="6419850" y="4597400"/>
          <p14:tracePt t="25163" x="6432550" y="4597400"/>
          <p14:tracePt t="25180" x="6438900" y="4597400"/>
          <p14:tracePt t="25196" x="6451600" y="4591050"/>
          <p14:tracePt t="25213" x="6464300" y="4591050"/>
          <p14:tracePt t="25232" x="6477000" y="4591050"/>
          <p14:tracePt t="25246" x="6483350" y="4591050"/>
          <p14:tracePt t="25263" x="6508750" y="4591050"/>
          <p14:tracePt t="25280" x="6534150" y="4591050"/>
          <p14:tracePt t="25296" x="6540500" y="4591050"/>
          <p14:tracePt t="25315" x="6546850" y="4591050"/>
          <p14:tracePt t="27048" x="0" y="0"/>
        </p14:tracePtLst>
        <p14:tracePtLst>
          <p14:tracePt t="30131" x="8083550" y="4927600"/>
          <p14:tracePt t="30161" x="8089900" y="4927600"/>
          <p14:tracePt t="30178" x="8172450" y="4826000"/>
          <p14:tracePt t="30196" x="8204200" y="4781550"/>
          <p14:tracePt t="30211" x="8235950" y="4737100"/>
          <p14:tracePt t="30228" x="8248650" y="4705350"/>
          <p14:tracePt t="30231" x="8255000" y="4705350"/>
          <p14:tracePt t="30245" x="8274050" y="4667250"/>
          <p14:tracePt t="30278" x="8280400" y="4660900"/>
          <p14:tracePt t="30295" x="8286750" y="4648200"/>
          <p14:tracePt t="30311" x="8305800" y="4648200"/>
          <p14:tracePt t="30328" x="8312150" y="4641850"/>
          <p14:tracePt t="30332" x="8331200" y="4641850"/>
          <p14:tracePt t="30346" x="8350250" y="4641850"/>
          <p14:tracePt t="30361" x="8362950" y="4641850"/>
          <p14:tracePt t="30378" x="8394700" y="4641850"/>
          <p14:tracePt t="30395" x="8432800" y="4641850"/>
          <p14:tracePt t="30411" x="8451850" y="4654550"/>
          <p14:tracePt t="30428" x="8496300" y="4686300"/>
          <p14:tracePt t="30432" x="8509000" y="4699000"/>
          <p14:tracePt t="30445" x="8521700" y="4705350"/>
          <p14:tracePt t="30461" x="8591550" y="4762500"/>
          <p14:tracePt t="30478" x="8629650" y="4775200"/>
          <p14:tracePt t="30495" x="8661400" y="4806950"/>
          <p14:tracePt t="30511" x="8693150" y="4838700"/>
          <p14:tracePt t="30528" x="8724900" y="4864100"/>
          <p14:tracePt t="30545" x="8756650" y="4889500"/>
          <p14:tracePt t="30561" x="8788400" y="4914900"/>
          <p14:tracePt t="30578" x="8851900" y="4946650"/>
          <p14:tracePt t="30595" x="8890000" y="4984750"/>
          <p14:tracePt t="30600" x="8896350" y="4984750"/>
          <p14:tracePt t="30611" x="8928100" y="4991100"/>
          <p14:tracePt t="30628" x="8978900" y="5010150"/>
          <p14:tracePt t="30644" x="9023350" y="5029200"/>
          <p14:tracePt t="30661" x="9137650" y="5054600"/>
          <p14:tracePt t="30665" x="9182100" y="5060950"/>
          <p14:tracePt t="30678" x="9239250" y="5080000"/>
          <p14:tracePt t="30694" x="9277350" y="5086350"/>
          <p14:tracePt t="30698" x="9290050" y="5086350"/>
          <p14:tracePt t="30711" x="9296400" y="5086350"/>
          <p14:tracePt t="30728" x="9309100" y="5086350"/>
          <p14:tracePt t="30745" x="9315450" y="5086350"/>
          <p14:tracePt t="30761" x="9328150" y="5086350"/>
          <p14:tracePt t="30778" x="9347200" y="5067300"/>
          <p14:tracePt t="30795" x="9398000" y="5054600"/>
          <p14:tracePt t="30799" x="9404350" y="5048250"/>
          <p14:tracePt t="30811" x="9417050" y="5035550"/>
          <p14:tracePt t="30828" x="9429750" y="5016500"/>
          <p14:tracePt t="30844" x="9455150" y="4997450"/>
          <p14:tracePt t="30861" x="9467850" y="4978400"/>
          <p14:tracePt t="30865" x="9474200" y="4965700"/>
          <p14:tracePt t="30878" x="9480550" y="4965700"/>
          <p14:tracePt t="30894" x="9480550" y="4946650"/>
          <p14:tracePt t="30911" x="9505950" y="4927600"/>
          <p14:tracePt t="30928" x="9512300" y="4927600"/>
          <p14:tracePt t="30931" x="9531350" y="4921250"/>
          <p14:tracePt t="30944" x="9544050" y="4914900"/>
          <p14:tracePt t="30961" x="9582150" y="4908550"/>
          <p14:tracePt t="30978" x="9607550" y="4908550"/>
          <p14:tracePt t="30995" x="9671050" y="4908550"/>
          <p14:tracePt t="31014" x="9728200" y="4908550"/>
          <p14:tracePt t="31028" x="9779000" y="4908550"/>
          <p14:tracePt t="31048" x="9804400" y="4908550"/>
          <p14:tracePt t="31062" x="9829800" y="4908550"/>
          <p14:tracePt t="31079" x="9855200" y="4908550"/>
          <p14:tracePt t="31094" x="9874250" y="4908550"/>
          <p14:tracePt t="31111" x="9899650" y="4908550"/>
          <p14:tracePt t="31128" x="9918700" y="4908550"/>
          <p14:tracePt t="31145" x="9975850" y="4908550"/>
          <p14:tracePt t="31148" x="9994900" y="4914900"/>
          <p14:tracePt t="31162" x="10045700" y="4914900"/>
          <p14:tracePt t="31178" x="10077450" y="4921250"/>
          <p14:tracePt t="31194" x="10128250" y="4927600"/>
          <p14:tracePt t="31211" x="10179050" y="4927600"/>
          <p14:tracePt t="31228" x="10223500" y="4927600"/>
          <p14:tracePt t="31245" x="10261600" y="4927600"/>
          <p14:tracePt t="31261" x="10306050" y="4927600"/>
          <p14:tracePt t="31278" x="10363200" y="4927600"/>
          <p14:tracePt t="31294" x="10407650" y="4914900"/>
          <p14:tracePt t="31311" x="10439400" y="4908550"/>
          <p14:tracePt t="31328" x="10477500" y="4902200"/>
          <p14:tracePt t="31345" x="10502900" y="4883150"/>
          <p14:tracePt t="31362" x="10610850" y="4864100"/>
          <p14:tracePt t="31378" x="10655300" y="4857750"/>
          <p14:tracePt t="31394" x="10712450" y="4845050"/>
          <p14:tracePt t="31411" x="10725150" y="4845050"/>
          <p14:tracePt t="31414" x="10744200" y="4845050"/>
          <p14:tracePt t="31428" x="10756900" y="4845050"/>
          <p14:tracePt t="31444" x="10782300" y="4845050"/>
          <p14:tracePt t="31449" x="10795000" y="4845050"/>
          <p14:tracePt t="31461" x="10801350" y="4845050"/>
          <p14:tracePt t="31478" x="10807700" y="4845050"/>
          <p14:tracePt t="31481" x="10814050" y="4845050"/>
          <p14:tracePt t="31495" x="10820400" y="4845050"/>
          <p14:tracePt t="31511" x="10858500" y="4857750"/>
          <p14:tracePt t="31527" x="10890250" y="4857750"/>
          <p14:tracePt t="31544" x="10934700" y="4857750"/>
          <p14:tracePt t="31548" x="10960100" y="4857750"/>
          <p14:tracePt t="31549" x="10985500" y="4857750"/>
          <p14:tracePt t="31562" x="11004550" y="4857750"/>
          <p14:tracePt t="31578" x="11036300" y="4857750"/>
          <p14:tracePt t="31594" x="11068050" y="4857750"/>
          <p14:tracePt t="31613" x="11080750" y="4857750"/>
          <p14:tracePt t="31627" x="11093450" y="4845050"/>
          <p14:tracePt t="31645" x="11106150" y="4838700"/>
          <p14:tracePt t="31648" x="11112500" y="4838700"/>
          <p14:tracePt t="31661" x="11118850" y="4826000"/>
          <p14:tracePt t="31678" x="11137900" y="4819650"/>
          <p14:tracePt t="31682" x="11150600" y="4819650"/>
          <p14:tracePt t="31695" x="11156950" y="4819650"/>
          <p14:tracePt t="31711" x="11201400" y="4813300"/>
          <p14:tracePt t="31727" x="11214100" y="4813300"/>
          <p14:tracePt t="31744" x="11258550" y="4813300"/>
          <p14:tracePt t="31763" x="11290300" y="4806950"/>
          <p14:tracePt t="31778" x="11322050" y="4806950"/>
          <p14:tracePt t="31794" x="11360150" y="4806950"/>
          <p14:tracePt t="31811" x="11379200" y="4806950"/>
          <p14:tracePt t="31845" x="11391900" y="4806950"/>
          <p14:tracePt t="31863" x="11398250" y="4806950"/>
          <p14:tracePt t="31878" x="11423650" y="4806950"/>
          <p14:tracePt t="31894" x="11442700" y="4806950"/>
          <p14:tracePt t="31911" x="11474450" y="4806950"/>
          <p14:tracePt t="31914" x="11487150" y="4806950"/>
          <p14:tracePt t="31929" x="11499850" y="4806950"/>
          <p14:tracePt t="31932" x="11512550" y="4806950"/>
          <p14:tracePt t="31945" x="11525250" y="4806950"/>
          <p14:tracePt t="31963" x="11544300" y="4806950"/>
          <p14:tracePt t="33146" x="0" y="0"/>
        </p14:tracePtLst>
      </p14:laserTraceLst>
    </p:ext>
  </p:extLs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667000" y="2667000"/>
            <a:ext cx="7165340" cy="690574"/>
          </a:xfrm>
          <a:prstGeom prst="rect">
            <a:avLst/>
          </a:prstGeom>
        </p:spPr>
        <p:txBody>
          <a:bodyPr vert="horz" wrap="square" lIns="0" tIns="13335" rIns="0" bIns="0" rtlCol="0">
            <a:spAutoFit/>
          </a:bodyPr>
          <a:lstStyle/>
          <a:p>
            <a:pPr marL="12700">
              <a:lnSpc>
                <a:spcPct val="100000"/>
              </a:lnSpc>
              <a:spcBef>
                <a:spcPts val="105"/>
              </a:spcBef>
            </a:pPr>
            <a:r>
              <a:rPr lang="en-US" sz="4400" spc="-5" dirty="0">
                <a:solidFill>
                  <a:srgbClr val="003884"/>
                </a:solidFill>
                <a:latin typeface="Arial"/>
                <a:cs typeface="Arial"/>
              </a:rPr>
              <a:t>Vowels</a:t>
            </a:r>
            <a:endParaRPr sz="4400" dirty="0">
              <a:latin typeface="Arial"/>
              <a:cs typeface="Arial"/>
            </a:endParaRPr>
          </a:p>
        </p:txBody>
      </p:sp>
      <p:sp>
        <p:nvSpPr>
          <p:cNvPr id="3" name="object 3"/>
          <p:cNvSpPr txBox="1">
            <a:spLocks noGrp="1"/>
          </p:cNvSpPr>
          <p:nvPr>
            <p:ph type="sldNum" sz="quarter" idx="7"/>
          </p:nvPr>
        </p:nvSpPr>
        <p:spPr>
          <a:prstGeom prst="rect">
            <a:avLst/>
          </a:prstGeom>
        </p:spPr>
        <p:txBody>
          <a:bodyPr vert="horz" wrap="square" lIns="0" tIns="0" rIns="0" bIns="0" rtlCol="0">
            <a:spAutoFit/>
          </a:bodyPr>
          <a:lstStyle/>
          <a:p>
            <a:pPr marL="38100">
              <a:lnSpc>
                <a:spcPct val="100000"/>
              </a:lnSpc>
            </a:pPr>
            <a:fld id="{81D60167-4931-47E6-BA6A-407CBD079E47}" type="slidenum">
              <a:rPr spc="-5" dirty="0"/>
              <a:t>15</a:t>
            </a:fld>
            <a:endParaRPr spc="-5" dirty="0"/>
          </a:p>
        </p:txBody>
      </p:sp>
    </p:spTree>
  </p:cSld>
  <p:clrMapOvr>
    <a:masterClrMapping/>
  </p:clrMapOvr>
  <mc:AlternateContent xmlns:mc="http://schemas.openxmlformats.org/markup-compatibility/2006" xmlns:p14="http://schemas.microsoft.com/office/powerpoint/2010/main">
    <mc:Choice Requires="p14">
      <p:transition spd="slow" p14:dur="2000" advTm="6519"/>
    </mc:Choice>
    <mc:Fallback xmlns="">
      <p:transition spd="slow" advTm="6519"/>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8"/>
          <p:cNvSpPr txBox="1">
            <a:spLocks noGrp="1"/>
          </p:cNvSpPr>
          <p:nvPr>
            <p:ph type="sldNum" sz="quarter" idx="7"/>
          </p:nvPr>
        </p:nvSpPr>
        <p:spPr>
          <a:prstGeom prst="rect">
            <a:avLst/>
          </a:prstGeom>
        </p:spPr>
        <p:txBody>
          <a:bodyPr vert="horz" wrap="square" lIns="0" tIns="0" rIns="0" bIns="0" rtlCol="0">
            <a:spAutoFit/>
          </a:bodyPr>
          <a:lstStyle/>
          <a:p>
            <a:pPr marL="38100">
              <a:lnSpc>
                <a:spcPct val="100000"/>
              </a:lnSpc>
            </a:pPr>
            <a:fld id="{81D60167-4931-47E6-BA6A-407CBD079E47}" type="slidenum">
              <a:rPr spc="-5" dirty="0"/>
              <a:t>16</a:t>
            </a:fld>
            <a:endParaRPr spc="-5" dirty="0"/>
          </a:p>
        </p:txBody>
      </p:sp>
      <p:sp>
        <p:nvSpPr>
          <p:cNvPr id="6" name="object 6"/>
          <p:cNvSpPr txBox="1">
            <a:spLocks noGrp="1"/>
          </p:cNvSpPr>
          <p:nvPr>
            <p:ph type="title"/>
          </p:nvPr>
        </p:nvSpPr>
        <p:spPr>
          <a:xfrm>
            <a:off x="181862" y="736472"/>
            <a:ext cx="2608580" cy="508922"/>
          </a:xfrm>
          <a:prstGeom prst="rect">
            <a:avLst/>
          </a:prstGeom>
        </p:spPr>
        <p:txBody>
          <a:bodyPr vert="horz" wrap="square" lIns="0" tIns="12700" rIns="0" bIns="0" rtlCol="0">
            <a:spAutoFit/>
          </a:bodyPr>
          <a:lstStyle/>
          <a:p>
            <a:pPr marL="12700" marR="5080">
              <a:lnSpc>
                <a:spcPct val="118000"/>
              </a:lnSpc>
              <a:spcBef>
                <a:spcPts val="100"/>
              </a:spcBef>
            </a:pPr>
            <a:r>
              <a:rPr lang="en-US" sz="3000" dirty="0">
                <a:solidFill>
                  <a:srgbClr val="FFFFFF"/>
                </a:solidFill>
                <a:latin typeface="Arial"/>
                <a:cs typeface="Arial"/>
              </a:rPr>
              <a:t>Vowels</a:t>
            </a:r>
            <a:endParaRPr sz="3000" dirty="0">
              <a:latin typeface="Arial"/>
              <a:cs typeface="Arial"/>
            </a:endParaRPr>
          </a:p>
        </p:txBody>
      </p:sp>
      <p:sp>
        <p:nvSpPr>
          <p:cNvPr id="10" name="TextBox 9"/>
          <p:cNvSpPr txBox="1"/>
          <p:nvPr/>
        </p:nvSpPr>
        <p:spPr>
          <a:xfrm>
            <a:off x="3124200" y="1287391"/>
            <a:ext cx="8382000" cy="2585323"/>
          </a:xfrm>
          <a:prstGeom prst="rect">
            <a:avLst/>
          </a:prstGeom>
          <a:noFill/>
        </p:spPr>
        <p:txBody>
          <a:bodyPr wrap="square" rtlCol="0">
            <a:spAutoFit/>
          </a:bodyPr>
          <a:lstStyle/>
          <a:p>
            <a:pPr marL="342900" indent="-342900">
              <a:lnSpc>
                <a:spcPct val="90000"/>
              </a:lnSpc>
              <a:buFont typeface="Arial" panose="020B0604020202020204" pitchFamily="34" charset="0"/>
              <a:buChar char="•"/>
            </a:pPr>
            <a:endParaRPr lang="nl-NL" altLang="en-US" sz="2000" kern="0" dirty="0">
              <a:solidFill>
                <a:schemeClr val="tx2"/>
              </a:solidFill>
              <a:latin typeface="Arial" panose="020B0604020202020204" pitchFamily="34" charset="0"/>
              <a:cs typeface="Arial" panose="020B0604020202020204" pitchFamily="34" charset="0"/>
            </a:endParaRPr>
          </a:p>
          <a:p>
            <a:pPr marL="342900" indent="-342900">
              <a:lnSpc>
                <a:spcPct val="90000"/>
              </a:lnSpc>
              <a:buFont typeface="Arial" panose="020B0604020202020204" pitchFamily="34" charset="0"/>
              <a:buChar char="•"/>
            </a:pPr>
            <a:r>
              <a:rPr lang="en-GB" altLang="en-US" sz="2000" kern="0" dirty="0">
                <a:solidFill>
                  <a:schemeClr val="tx2"/>
                </a:solidFill>
                <a:latin typeface="Arial" panose="020B0604020202020204" pitchFamily="34" charset="0"/>
                <a:cs typeface="Arial" panose="020B0604020202020204" pitchFamily="34" charset="0"/>
              </a:rPr>
              <a:t>Characterised by a periodic signal </a:t>
            </a:r>
            <a:r>
              <a:rPr lang="en-GB" altLang="en-US" sz="2000" kern="0" dirty="0">
                <a:solidFill>
                  <a:schemeClr val="tx2"/>
                </a:solidFill>
                <a:latin typeface="Arial" panose="020B0604020202020204" pitchFamily="34" charset="0"/>
                <a:cs typeface="Arial" panose="020B0604020202020204" pitchFamily="34" charset="0"/>
                <a:sym typeface="Wingdings" panose="05000000000000000000" pitchFamily="2" charset="2"/>
              </a:rPr>
              <a:t> complex tones with characteristic spectra</a:t>
            </a:r>
          </a:p>
          <a:p>
            <a:pPr>
              <a:lnSpc>
                <a:spcPct val="90000"/>
              </a:lnSpc>
            </a:pPr>
            <a:endParaRPr lang="en-GB" altLang="en-US" sz="2000" kern="0" dirty="0">
              <a:solidFill>
                <a:schemeClr val="tx2"/>
              </a:solidFill>
              <a:latin typeface="Arial" panose="020B0604020202020204" pitchFamily="34" charset="0"/>
              <a:cs typeface="Arial" panose="020B0604020202020204" pitchFamily="34" charset="0"/>
            </a:endParaRPr>
          </a:p>
          <a:p>
            <a:pPr marL="342900" indent="-342900">
              <a:lnSpc>
                <a:spcPct val="90000"/>
              </a:lnSpc>
              <a:buFont typeface="Arial" panose="020B0604020202020204" pitchFamily="34" charset="0"/>
              <a:buChar char="•"/>
            </a:pPr>
            <a:endParaRPr lang="en-GB" altLang="en-US" sz="2000" kern="0" dirty="0">
              <a:solidFill>
                <a:schemeClr val="tx2"/>
              </a:solidFill>
              <a:latin typeface="Arial" panose="020B0604020202020204" pitchFamily="34" charset="0"/>
              <a:cs typeface="Arial" panose="020B0604020202020204" pitchFamily="34" charset="0"/>
            </a:endParaRPr>
          </a:p>
          <a:p>
            <a:pPr marL="342900" indent="-342900">
              <a:lnSpc>
                <a:spcPct val="90000"/>
              </a:lnSpc>
              <a:buFont typeface="Arial" panose="020B0604020202020204" pitchFamily="34" charset="0"/>
              <a:buChar char="•"/>
            </a:pPr>
            <a:r>
              <a:rPr lang="en-GB" altLang="en-US" sz="2000" kern="0" dirty="0">
                <a:solidFill>
                  <a:schemeClr val="tx2"/>
                </a:solidFill>
                <a:latin typeface="Arial" panose="020B0604020202020204" pitchFamily="34" charset="0"/>
                <a:cs typeface="Arial" panose="020B0604020202020204" pitchFamily="34" charset="0"/>
              </a:rPr>
              <a:t>Are always voiced </a:t>
            </a:r>
            <a:r>
              <a:rPr lang="en-GB" altLang="en-US" sz="2000" kern="0" dirty="0">
                <a:solidFill>
                  <a:schemeClr val="tx2"/>
                </a:solidFill>
                <a:latin typeface="Arial" panose="020B0604020202020204" pitchFamily="34" charset="0"/>
                <a:cs typeface="Arial" panose="020B0604020202020204" pitchFamily="34" charset="0"/>
                <a:sym typeface="Wingdings" panose="05000000000000000000" pitchFamily="2" charset="2"/>
              </a:rPr>
              <a:t> produced with vocal folds in vibration</a:t>
            </a:r>
            <a:endParaRPr lang="en-GB" altLang="en-US" sz="2000" kern="0" dirty="0">
              <a:solidFill>
                <a:schemeClr val="tx2"/>
              </a:solidFill>
              <a:latin typeface="Arial" panose="020B0604020202020204" pitchFamily="34" charset="0"/>
              <a:cs typeface="Arial" panose="020B0604020202020204" pitchFamily="34" charset="0"/>
            </a:endParaRPr>
          </a:p>
          <a:p>
            <a:pPr marL="342900" indent="-342900">
              <a:lnSpc>
                <a:spcPct val="90000"/>
              </a:lnSpc>
              <a:buFont typeface="Arial" panose="020B0604020202020204" pitchFamily="34" charset="0"/>
              <a:buChar char="•"/>
            </a:pPr>
            <a:endParaRPr lang="en-GB" altLang="en-US" sz="2000" kern="0" dirty="0">
              <a:solidFill>
                <a:schemeClr val="tx2"/>
              </a:solidFill>
              <a:latin typeface="Arial" panose="020B0604020202020204" pitchFamily="34" charset="0"/>
              <a:cs typeface="Arial" panose="020B0604020202020204" pitchFamily="34" charset="0"/>
            </a:endParaRPr>
          </a:p>
          <a:p>
            <a:pPr>
              <a:lnSpc>
                <a:spcPct val="90000"/>
              </a:lnSpc>
            </a:pPr>
            <a:endParaRPr lang="en-GB" altLang="en-US" sz="2000" kern="0" dirty="0">
              <a:solidFill>
                <a:schemeClr val="tx2"/>
              </a:solidFill>
              <a:latin typeface="Arial" panose="020B0604020202020204" pitchFamily="34" charset="0"/>
              <a:cs typeface="Arial" panose="020B0604020202020204" pitchFamily="34" charset="0"/>
            </a:endParaRPr>
          </a:p>
          <a:p>
            <a:pPr>
              <a:lnSpc>
                <a:spcPct val="90000"/>
              </a:lnSpc>
            </a:pPr>
            <a:endParaRPr lang="en-GB" altLang="en-US" sz="2000" kern="0" dirty="0">
              <a:solidFill>
                <a:schemeClr val="tx2"/>
              </a:solidFill>
              <a:latin typeface="Arial" panose="020B0604020202020204" pitchFamily="34" charset="0"/>
              <a:cs typeface="Arial" panose="020B0604020202020204" pitchFamily="34" charset="0"/>
            </a:endParaRPr>
          </a:p>
        </p:txBody>
      </p:sp>
      <p:sp>
        <p:nvSpPr>
          <p:cNvPr id="12" name="object 3"/>
          <p:cNvSpPr txBox="1"/>
          <p:nvPr/>
        </p:nvSpPr>
        <p:spPr>
          <a:xfrm>
            <a:off x="3442252" y="736472"/>
            <a:ext cx="7926705" cy="359073"/>
          </a:xfrm>
          <a:prstGeom prst="rect">
            <a:avLst/>
          </a:prstGeom>
        </p:spPr>
        <p:txBody>
          <a:bodyPr vert="horz" wrap="square" lIns="0" tIns="50800" rIns="0" bIns="0" rtlCol="0">
            <a:spAutoFit/>
          </a:bodyPr>
          <a:lstStyle/>
          <a:p>
            <a:pPr marL="12700">
              <a:lnSpc>
                <a:spcPct val="100000"/>
              </a:lnSpc>
              <a:spcBef>
                <a:spcPts val="400"/>
              </a:spcBef>
            </a:pPr>
            <a:r>
              <a:rPr lang="en-US" sz="2000" b="1" spc="-5" dirty="0">
                <a:solidFill>
                  <a:srgbClr val="003884"/>
                </a:solidFill>
                <a:latin typeface="Arial"/>
                <a:cs typeface="Arial"/>
              </a:rPr>
              <a:t>Vowels</a:t>
            </a:r>
            <a:endParaRPr sz="2000" dirty="0">
              <a:latin typeface="Arial"/>
              <a:cs typeface="Arial"/>
            </a:endParaRPr>
          </a:p>
        </p:txBody>
      </p:sp>
    </p:spTree>
    <p:extLst>
      <p:ext uri="{BB962C8B-B14F-4D97-AF65-F5344CB8AC3E}">
        <p14:creationId xmlns:p14="http://schemas.microsoft.com/office/powerpoint/2010/main" val="911977447"/>
      </p:ext>
    </p:extLst>
  </p:cSld>
  <p:clrMapOvr>
    <a:masterClrMapping/>
  </p:clrMapOvr>
  <mc:AlternateContent xmlns:mc="http://schemas.openxmlformats.org/markup-compatibility/2006" xmlns:p14="http://schemas.microsoft.com/office/powerpoint/2010/main">
    <mc:Choice Requires="p14">
      <p:transition spd="slow" p14:dur="2000" advTm="35044"/>
    </mc:Choice>
    <mc:Fallback xmlns="">
      <p:transition spd="slow" advTm="35044"/>
    </mc:Fallback>
  </mc:AlternateContent>
  <p:extLst>
    <p:ext uri="{3A86A75C-4F4B-4683-9AE1-C65F6400EC91}">
      <p14:laserTraceLst xmlns:p14="http://schemas.microsoft.com/office/powerpoint/2010/main">
        <p14:tracePtLst>
          <p14:tracePt t="23265" x="2794000" y="4635500"/>
          <p14:tracePt t="23380" x="2806700" y="4635500"/>
          <p14:tracePt t="23397" x="2832100" y="4635500"/>
          <p14:tracePt t="23413" x="2863850" y="4635500"/>
          <p14:tracePt t="23430" x="2901950" y="4635500"/>
          <p14:tracePt t="23447" x="2940050" y="4635500"/>
          <p14:tracePt t="23450" x="2952750" y="4635500"/>
          <p14:tracePt t="23463" x="2959100" y="4635500"/>
          <p14:tracePt t="23480" x="2984500" y="4629150"/>
          <p14:tracePt t="23497" x="3003550" y="4629150"/>
          <p14:tracePt t="23514" x="3028950" y="4616450"/>
          <p14:tracePt t="23530" x="3041650" y="4610100"/>
          <p14:tracePt t="23548" x="3060700" y="4610100"/>
          <p14:tracePt t="23551" x="3079750" y="4610100"/>
          <p14:tracePt t="23565" x="3086100" y="4610100"/>
          <p14:tracePt t="23581" x="3111500" y="4610100"/>
          <p14:tracePt t="23597" x="3124200" y="4610100"/>
          <p14:tracePt t="23614" x="3155950" y="4610100"/>
          <p14:tracePt t="23630" x="3175000" y="4610100"/>
          <p14:tracePt t="23647" x="3213100" y="4603750"/>
          <p14:tracePt t="23650" x="3225800" y="4591050"/>
          <p14:tracePt t="23680" x="3251200" y="4591050"/>
          <p14:tracePt t="23697" x="3263900" y="4591050"/>
          <p14:tracePt t="23713" x="3270250" y="4591050"/>
          <p14:tracePt t="23730" x="3289300" y="4591050"/>
          <p14:tracePt t="23747" x="3302000" y="4591050"/>
          <p14:tracePt t="23763" x="3327400" y="4591050"/>
          <p14:tracePt t="23781" x="3346450" y="4591050"/>
          <p14:tracePt t="23784" x="3359150" y="4591050"/>
          <p14:tracePt t="23797" x="3378200" y="4591050"/>
          <p14:tracePt t="23813" x="3390900" y="4591050"/>
          <p14:tracePt t="23830" x="3409950" y="4591050"/>
          <p14:tracePt t="23847" x="3441700" y="4591050"/>
          <p14:tracePt t="23863" x="3460750" y="4591050"/>
          <p14:tracePt t="23880" x="3530600" y="4591050"/>
          <p14:tracePt t="23897" x="3562350" y="4591050"/>
          <p14:tracePt t="23913" x="3587750" y="4591050"/>
          <p14:tracePt t="23930" x="3619500" y="4591050"/>
          <p14:tracePt t="23947" x="3644900" y="4591050"/>
          <p14:tracePt t="23951" x="3651250" y="4591050"/>
          <p14:tracePt t="23963" x="3670300" y="4591050"/>
          <p14:tracePt t="23980" x="3708400" y="4597400"/>
          <p14:tracePt t="23997" x="3733800" y="4597400"/>
          <p14:tracePt t="24013" x="3765550" y="4597400"/>
          <p14:tracePt t="24017" x="3784600" y="4597400"/>
          <p14:tracePt t="24031" x="3816350" y="4597400"/>
          <p14:tracePt t="24047" x="3841750" y="4597400"/>
          <p14:tracePt t="24063" x="3898900" y="4597400"/>
          <p14:tracePt t="24081" x="3943350" y="4597400"/>
          <p14:tracePt t="24097" x="3968750" y="4597400"/>
          <p14:tracePt t="24113" x="4019550" y="4597400"/>
          <p14:tracePt t="24132" x="4051300" y="4610100"/>
          <p14:tracePt t="24135" x="4127500" y="4616450"/>
          <p14:tracePt t="24147" x="4159250" y="4622800"/>
          <p14:tracePt t="24167" x="4254500" y="4622800"/>
          <p14:tracePt t="24180" x="4368800" y="4622800"/>
          <p14:tracePt t="24198" x="4406900" y="4629150"/>
          <p14:tracePt t="24201" x="4464050" y="4629150"/>
          <p14:tracePt t="24213" x="4495800" y="4629150"/>
          <p14:tracePt t="24231" x="4546600" y="4635500"/>
          <p14:tracePt t="24247" x="4584700" y="4635500"/>
          <p14:tracePt t="24263" x="4635500" y="4635500"/>
          <p14:tracePt t="24267" x="4660900" y="4635500"/>
          <p14:tracePt t="24282" x="4724400" y="4635500"/>
          <p14:tracePt t="24297" x="4781550" y="4641850"/>
          <p14:tracePt t="24314" x="4813300" y="4641850"/>
          <p14:tracePt t="24330" x="4838700" y="4641850"/>
          <p14:tracePt t="24333" x="4857750" y="4641850"/>
          <p14:tracePt t="24347" x="4876800" y="4641850"/>
          <p14:tracePt t="24363" x="4902200" y="4641850"/>
          <p14:tracePt t="24380" x="4921250" y="4641850"/>
          <p14:tracePt t="24397" x="4940300" y="4641850"/>
          <p14:tracePt t="24413" x="4991100" y="4648200"/>
          <p14:tracePt t="24430" x="5029200" y="4648200"/>
          <p14:tracePt t="24433" x="5035550" y="4648200"/>
          <p14:tracePt t="24446" x="5086350" y="4648200"/>
          <p14:tracePt t="24463" x="5130800" y="4648200"/>
          <p14:tracePt t="24480" x="5168900" y="4648200"/>
          <p14:tracePt t="24497" x="5232400" y="4648200"/>
          <p14:tracePt t="24501" x="5264150" y="4648200"/>
          <p14:tracePt t="24513" x="5289550" y="4648200"/>
          <p14:tracePt t="24530" x="5334000" y="4648200"/>
          <p14:tracePt t="24533" x="5346700" y="4648200"/>
          <p14:tracePt t="24547" x="5365750" y="4648200"/>
          <p14:tracePt t="24564" x="5403850" y="4648200"/>
          <p14:tracePt t="24567" x="5448300" y="4641850"/>
          <p14:tracePt t="24580" x="5505450" y="4635500"/>
          <p14:tracePt t="24597" x="5549900" y="4635500"/>
          <p14:tracePt t="24613" x="5588000" y="4635500"/>
          <p14:tracePt t="24630" x="5676900" y="4635500"/>
          <p14:tracePt t="24634" x="5683250" y="4635500"/>
          <p14:tracePt t="24647" x="5734050" y="4635500"/>
          <p14:tracePt t="24664" x="5778500" y="4635500"/>
          <p14:tracePt t="24680" x="5816600" y="4635500"/>
          <p14:tracePt t="24697" x="5880100" y="4629150"/>
          <p14:tracePt t="24701" x="5911850" y="4616450"/>
          <p14:tracePt t="24713" x="5918200" y="4616450"/>
          <p14:tracePt t="24730" x="5956300" y="4616450"/>
          <p14:tracePt t="24747" x="5969000" y="4610100"/>
          <p14:tracePt t="24764" x="5981700" y="4610100"/>
          <p14:tracePt t="24767" x="5988050" y="4610100"/>
          <p14:tracePt t="24780" x="5994400" y="4610100"/>
          <p14:tracePt t="24797" x="6007100" y="4610100"/>
          <p14:tracePt t="24813" x="6019800" y="4610100"/>
          <p14:tracePt t="24830" x="6051550" y="4603750"/>
          <p14:tracePt t="24863" x="6089650" y="4603750"/>
          <p14:tracePt t="24880" x="6108700" y="4603750"/>
          <p14:tracePt t="24897" x="6134100" y="4597400"/>
          <p14:tracePt t="24913" x="6159500" y="4597400"/>
          <p14:tracePt t="24930" x="6178550" y="4597400"/>
          <p14:tracePt t="24947" x="6210300" y="4597400"/>
          <p14:tracePt t="24963" x="6248400" y="4597400"/>
          <p14:tracePt t="24967" x="6261100" y="4597400"/>
          <p14:tracePt t="24980" x="6280150" y="4597400"/>
          <p14:tracePt t="24997" x="6324600" y="4597400"/>
          <p14:tracePt t="25013" x="6350000" y="4597400"/>
          <p14:tracePt t="25030" x="6369050" y="4597400"/>
          <p14:tracePt t="25050" x="6388100" y="4597400"/>
          <p14:tracePt t="25096" x="6394450" y="4597400"/>
          <p14:tracePt t="25114" x="6407150" y="4597400"/>
          <p14:tracePt t="25129" x="6413500" y="4597400"/>
          <p14:tracePt t="25146" x="6419850" y="4597400"/>
          <p14:tracePt t="25163" x="6432550" y="4597400"/>
          <p14:tracePt t="25180" x="6438900" y="4597400"/>
          <p14:tracePt t="25196" x="6451600" y="4591050"/>
          <p14:tracePt t="25213" x="6464300" y="4591050"/>
          <p14:tracePt t="25232" x="6477000" y="4591050"/>
          <p14:tracePt t="25246" x="6483350" y="4591050"/>
          <p14:tracePt t="25263" x="6508750" y="4591050"/>
          <p14:tracePt t="25280" x="6534150" y="4591050"/>
          <p14:tracePt t="25296" x="6540500" y="4591050"/>
          <p14:tracePt t="25315" x="6546850" y="4591050"/>
          <p14:tracePt t="27048" x="0" y="0"/>
        </p14:tracePtLst>
        <p14:tracePtLst>
          <p14:tracePt t="30131" x="8083550" y="4927600"/>
          <p14:tracePt t="30161" x="8089900" y="4927600"/>
          <p14:tracePt t="30178" x="8172450" y="4826000"/>
          <p14:tracePt t="30196" x="8204200" y="4781550"/>
          <p14:tracePt t="30211" x="8235950" y="4737100"/>
          <p14:tracePt t="30228" x="8248650" y="4705350"/>
          <p14:tracePt t="30231" x="8255000" y="4705350"/>
          <p14:tracePt t="30245" x="8274050" y="4667250"/>
          <p14:tracePt t="30278" x="8280400" y="4660900"/>
          <p14:tracePt t="30295" x="8286750" y="4648200"/>
          <p14:tracePt t="30311" x="8305800" y="4648200"/>
          <p14:tracePt t="30328" x="8312150" y="4641850"/>
          <p14:tracePt t="30332" x="8331200" y="4641850"/>
          <p14:tracePt t="30346" x="8350250" y="4641850"/>
          <p14:tracePt t="30361" x="8362950" y="4641850"/>
          <p14:tracePt t="30378" x="8394700" y="4641850"/>
          <p14:tracePt t="30395" x="8432800" y="4641850"/>
          <p14:tracePt t="30411" x="8451850" y="4654550"/>
          <p14:tracePt t="30428" x="8496300" y="4686300"/>
          <p14:tracePt t="30432" x="8509000" y="4699000"/>
          <p14:tracePt t="30445" x="8521700" y="4705350"/>
          <p14:tracePt t="30461" x="8591550" y="4762500"/>
          <p14:tracePt t="30478" x="8629650" y="4775200"/>
          <p14:tracePt t="30495" x="8661400" y="4806950"/>
          <p14:tracePt t="30511" x="8693150" y="4838700"/>
          <p14:tracePt t="30528" x="8724900" y="4864100"/>
          <p14:tracePt t="30545" x="8756650" y="4889500"/>
          <p14:tracePt t="30561" x="8788400" y="4914900"/>
          <p14:tracePt t="30578" x="8851900" y="4946650"/>
          <p14:tracePt t="30595" x="8890000" y="4984750"/>
          <p14:tracePt t="30600" x="8896350" y="4984750"/>
          <p14:tracePt t="30611" x="8928100" y="4991100"/>
          <p14:tracePt t="30628" x="8978900" y="5010150"/>
          <p14:tracePt t="30644" x="9023350" y="5029200"/>
          <p14:tracePt t="30661" x="9137650" y="5054600"/>
          <p14:tracePt t="30665" x="9182100" y="5060950"/>
          <p14:tracePt t="30678" x="9239250" y="5080000"/>
          <p14:tracePt t="30694" x="9277350" y="5086350"/>
          <p14:tracePt t="30698" x="9290050" y="5086350"/>
          <p14:tracePt t="30711" x="9296400" y="5086350"/>
          <p14:tracePt t="30728" x="9309100" y="5086350"/>
          <p14:tracePt t="30745" x="9315450" y="5086350"/>
          <p14:tracePt t="30761" x="9328150" y="5086350"/>
          <p14:tracePt t="30778" x="9347200" y="5067300"/>
          <p14:tracePt t="30795" x="9398000" y="5054600"/>
          <p14:tracePt t="30799" x="9404350" y="5048250"/>
          <p14:tracePt t="30811" x="9417050" y="5035550"/>
          <p14:tracePt t="30828" x="9429750" y="5016500"/>
          <p14:tracePt t="30844" x="9455150" y="4997450"/>
          <p14:tracePt t="30861" x="9467850" y="4978400"/>
          <p14:tracePt t="30865" x="9474200" y="4965700"/>
          <p14:tracePt t="30878" x="9480550" y="4965700"/>
          <p14:tracePt t="30894" x="9480550" y="4946650"/>
          <p14:tracePt t="30911" x="9505950" y="4927600"/>
          <p14:tracePt t="30928" x="9512300" y="4927600"/>
          <p14:tracePt t="30931" x="9531350" y="4921250"/>
          <p14:tracePt t="30944" x="9544050" y="4914900"/>
          <p14:tracePt t="30961" x="9582150" y="4908550"/>
          <p14:tracePt t="30978" x="9607550" y="4908550"/>
          <p14:tracePt t="30995" x="9671050" y="4908550"/>
          <p14:tracePt t="31014" x="9728200" y="4908550"/>
          <p14:tracePt t="31028" x="9779000" y="4908550"/>
          <p14:tracePt t="31048" x="9804400" y="4908550"/>
          <p14:tracePt t="31062" x="9829800" y="4908550"/>
          <p14:tracePt t="31079" x="9855200" y="4908550"/>
          <p14:tracePt t="31094" x="9874250" y="4908550"/>
          <p14:tracePt t="31111" x="9899650" y="4908550"/>
          <p14:tracePt t="31128" x="9918700" y="4908550"/>
          <p14:tracePt t="31145" x="9975850" y="4908550"/>
          <p14:tracePt t="31148" x="9994900" y="4914900"/>
          <p14:tracePt t="31162" x="10045700" y="4914900"/>
          <p14:tracePt t="31178" x="10077450" y="4921250"/>
          <p14:tracePt t="31194" x="10128250" y="4927600"/>
          <p14:tracePt t="31211" x="10179050" y="4927600"/>
          <p14:tracePt t="31228" x="10223500" y="4927600"/>
          <p14:tracePt t="31245" x="10261600" y="4927600"/>
          <p14:tracePt t="31261" x="10306050" y="4927600"/>
          <p14:tracePt t="31278" x="10363200" y="4927600"/>
          <p14:tracePt t="31294" x="10407650" y="4914900"/>
          <p14:tracePt t="31311" x="10439400" y="4908550"/>
          <p14:tracePt t="31328" x="10477500" y="4902200"/>
          <p14:tracePt t="31345" x="10502900" y="4883150"/>
          <p14:tracePt t="31362" x="10610850" y="4864100"/>
          <p14:tracePt t="31378" x="10655300" y="4857750"/>
          <p14:tracePt t="31394" x="10712450" y="4845050"/>
          <p14:tracePt t="31411" x="10725150" y="4845050"/>
          <p14:tracePt t="31414" x="10744200" y="4845050"/>
          <p14:tracePt t="31428" x="10756900" y="4845050"/>
          <p14:tracePt t="31444" x="10782300" y="4845050"/>
          <p14:tracePt t="31449" x="10795000" y="4845050"/>
          <p14:tracePt t="31461" x="10801350" y="4845050"/>
          <p14:tracePt t="31478" x="10807700" y="4845050"/>
          <p14:tracePt t="31481" x="10814050" y="4845050"/>
          <p14:tracePt t="31495" x="10820400" y="4845050"/>
          <p14:tracePt t="31511" x="10858500" y="4857750"/>
          <p14:tracePt t="31527" x="10890250" y="4857750"/>
          <p14:tracePt t="31544" x="10934700" y="4857750"/>
          <p14:tracePt t="31548" x="10960100" y="4857750"/>
          <p14:tracePt t="31549" x="10985500" y="4857750"/>
          <p14:tracePt t="31562" x="11004550" y="4857750"/>
          <p14:tracePt t="31578" x="11036300" y="4857750"/>
          <p14:tracePt t="31594" x="11068050" y="4857750"/>
          <p14:tracePt t="31613" x="11080750" y="4857750"/>
          <p14:tracePt t="31627" x="11093450" y="4845050"/>
          <p14:tracePt t="31645" x="11106150" y="4838700"/>
          <p14:tracePt t="31648" x="11112500" y="4838700"/>
          <p14:tracePt t="31661" x="11118850" y="4826000"/>
          <p14:tracePt t="31678" x="11137900" y="4819650"/>
          <p14:tracePt t="31682" x="11150600" y="4819650"/>
          <p14:tracePt t="31695" x="11156950" y="4819650"/>
          <p14:tracePt t="31711" x="11201400" y="4813300"/>
          <p14:tracePt t="31727" x="11214100" y="4813300"/>
          <p14:tracePt t="31744" x="11258550" y="4813300"/>
          <p14:tracePt t="31763" x="11290300" y="4806950"/>
          <p14:tracePt t="31778" x="11322050" y="4806950"/>
          <p14:tracePt t="31794" x="11360150" y="4806950"/>
          <p14:tracePt t="31811" x="11379200" y="4806950"/>
          <p14:tracePt t="31845" x="11391900" y="4806950"/>
          <p14:tracePt t="31863" x="11398250" y="4806950"/>
          <p14:tracePt t="31878" x="11423650" y="4806950"/>
          <p14:tracePt t="31894" x="11442700" y="4806950"/>
          <p14:tracePt t="31911" x="11474450" y="4806950"/>
          <p14:tracePt t="31914" x="11487150" y="4806950"/>
          <p14:tracePt t="31929" x="11499850" y="4806950"/>
          <p14:tracePt t="31932" x="11512550" y="4806950"/>
          <p14:tracePt t="31945" x="11525250" y="4806950"/>
          <p14:tracePt t="31963" x="11544300" y="4806950"/>
          <p14:tracePt t="33146" x="0" y="0"/>
        </p14:tracePtLst>
      </p14:laserTraceLst>
    </p:ext>
  </p:extLs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8"/>
          <p:cNvSpPr txBox="1">
            <a:spLocks noGrp="1"/>
          </p:cNvSpPr>
          <p:nvPr>
            <p:ph type="sldNum" sz="quarter" idx="7"/>
          </p:nvPr>
        </p:nvSpPr>
        <p:spPr>
          <a:prstGeom prst="rect">
            <a:avLst/>
          </a:prstGeom>
        </p:spPr>
        <p:txBody>
          <a:bodyPr vert="horz" wrap="square" lIns="0" tIns="0" rIns="0" bIns="0" rtlCol="0">
            <a:spAutoFit/>
          </a:bodyPr>
          <a:lstStyle/>
          <a:p>
            <a:pPr marL="38100">
              <a:lnSpc>
                <a:spcPct val="100000"/>
              </a:lnSpc>
            </a:pPr>
            <a:fld id="{81D60167-4931-47E6-BA6A-407CBD079E47}" type="slidenum">
              <a:rPr spc="-5" dirty="0"/>
              <a:t>17</a:t>
            </a:fld>
            <a:endParaRPr spc="-5" dirty="0"/>
          </a:p>
        </p:txBody>
      </p:sp>
      <p:sp>
        <p:nvSpPr>
          <p:cNvPr id="6" name="object 6"/>
          <p:cNvSpPr txBox="1">
            <a:spLocks noGrp="1"/>
          </p:cNvSpPr>
          <p:nvPr>
            <p:ph type="title"/>
          </p:nvPr>
        </p:nvSpPr>
        <p:spPr>
          <a:xfrm>
            <a:off x="181862" y="736472"/>
            <a:ext cx="2608580" cy="508922"/>
          </a:xfrm>
          <a:prstGeom prst="rect">
            <a:avLst/>
          </a:prstGeom>
        </p:spPr>
        <p:txBody>
          <a:bodyPr vert="horz" wrap="square" lIns="0" tIns="12700" rIns="0" bIns="0" rtlCol="0">
            <a:spAutoFit/>
          </a:bodyPr>
          <a:lstStyle/>
          <a:p>
            <a:pPr marL="12700" marR="5080">
              <a:lnSpc>
                <a:spcPct val="118000"/>
              </a:lnSpc>
              <a:spcBef>
                <a:spcPts val="100"/>
              </a:spcBef>
            </a:pPr>
            <a:r>
              <a:rPr lang="en-US" sz="3000" dirty="0">
                <a:solidFill>
                  <a:srgbClr val="FFFFFF"/>
                </a:solidFill>
                <a:latin typeface="Arial"/>
                <a:cs typeface="Arial"/>
              </a:rPr>
              <a:t>Vowels</a:t>
            </a:r>
            <a:endParaRPr sz="3000" dirty="0">
              <a:latin typeface="Arial"/>
              <a:cs typeface="Arial"/>
            </a:endParaRPr>
          </a:p>
        </p:txBody>
      </p:sp>
      <p:sp>
        <p:nvSpPr>
          <p:cNvPr id="12" name="object 3"/>
          <p:cNvSpPr txBox="1"/>
          <p:nvPr/>
        </p:nvSpPr>
        <p:spPr>
          <a:xfrm>
            <a:off x="3442252" y="736472"/>
            <a:ext cx="7926705" cy="359073"/>
          </a:xfrm>
          <a:prstGeom prst="rect">
            <a:avLst/>
          </a:prstGeom>
        </p:spPr>
        <p:txBody>
          <a:bodyPr vert="horz" wrap="square" lIns="0" tIns="50800" rIns="0" bIns="0" rtlCol="0">
            <a:spAutoFit/>
          </a:bodyPr>
          <a:lstStyle/>
          <a:p>
            <a:pPr marL="12700">
              <a:lnSpc>
                <a:spcPct val="100000"/>
              </a:lnSpc>
              <a:spcBef>
                <a:spcPts val="400"/>
              </a:spcBef>
            </a:pPr>
            <a:r>
              <a:rPr lang="en-US" sz="2000" b="1" spc="-5" dirty="0">
                <a:solidFill>
                  <a:srgbClr val="003884"/>
                </a:solidFill>
                <a:latin typeface="Arial"/>
                <a:cs typeface="Arial"/>
              </a:rPr>
              <a:t>Vowels</a:t>
            </a:r>
            <a:endParaRPr sz="2000" dirty="0">
              <a:latin typeface="Arial"/>
              <a:cs typeface="Arial"/>
            </a:endParaRPr>
          </a:p>
        </p:txBody>
      </p:sp>
      <p:sp>
        <p:nvSpPr>
          <p:cNvPr id="9" name="object 4"/>
          <p:cNvSpPr txBox="1"/>
          <p:nvPr/>
        </p:nvSpPr>
        <p:spPr>
          <a:xfrm>
            <a:off x="2835397" y="1271898"/>
            <a:ext cx="3962400" cy="4758354"/>
          </a:xfrm>
          <a:prstGeom prst="rect">
            <a:avLst/>
          </a:prstGeom>
        </p:spPr>
        <p:txBody>
          <a:bodyPr vert="horz" wrap="square" lIns="0" tIns="13335" rIns="0" bIns="0" rtlCol="0">
            <a:spAutoFit/>
          </a:bodyPr>
          <a:lstStyle/>
          <a:p>
            <a:pPr marL="12700">
              <a:spcBef>
                <a:spcPts val="105"/>
              </a:spcBef>
            </a:pPr>
            <a:endParaRPr lang="en-US" sz="2000" dirty="0">
              <a:solidFill>
                <a:schemeClr val="tx2"/>
              </a:solidFill>
              <a:latin typeface="Arial" panose="020B0604020202020204" pitchFamily="34" charset="0"/>
              <a:cs typeface="Arial" panose="020B0604020202020204" pitchFamily="34" charset="0"/>
            </a:endParaRPr>
          </a:p>
          <a:p>
            <a:pPr marL="355600" indent="-342900">
              <a:spcBef>
                <a:spcPts val="105"/>
              </a:spcBef>
              <a:buFont typeface="Arial" panose="020B0604020202020204" pitchFamily="34" charset="0"/>
              <a:buChar char="•"/>
            </a:pPr>
            <a:r>
              <a:rPr lang="en-GB" altLang="en-US" sz="2000" kern="0" dirty="0">
                <a:solidFill>
                  <a:schemeClr val="tx2"/>
                </a:solidFill>
                <a:latin typeface="Arial" panose="020B0604020202020204" pitchFamily="34" charset="0"/>
                <a:cs typeface="Arial" panose="020B0604020202020204" pitchFamily="34" charset="0"/>
              </a:rPr>
              <a:t>Spectra of vowels </a:t>
            </a:r>
            <a:r>
              <a:rPr lang="en-GB" altLang="en-US" sz="2000" kern="0" dirty="0">
                <a:solidFill>
                  <a:schemeClr val="tx2"/>
                </a:solidFill>
                <a:latin typeface="Arial" panose="020B0604020202020204" pitchFamily="34" charset="0"/>
                <a:cs typeface="Arial" panose="020B0604020202020204" pitchFamily="34" charset="0"/>
                <a:sym typeface="Wingdings" panose="05000000000000000000" pitchFamily="2" charset="2"/>
              </a:rPr>
              <a:t> </a:t>
            </a:r>
            <a:r>
              <a:rPr lang="en-US" sz="2000" dirty="0">
                <a:solidFill>
                  <a:schemeClr val="tx2"/>
                </a:solidFill>
                <a:latin typeface="Arial" panose="020B0604020202020204" pitchFamily="34" charset="0"/>
                <a:cs typeface="Arial" panose="020B0604020202020204" pitchFamily="34" charset="0"/>
              </a:rPr>
              <a:t>each spectrum consists of a series of harmonics and that there are broad peaks in the spectra</a:t>
            </a:r>
          </a:p>
          <a:p>
            <a:pPr marL="355600" indent="-342900">
              <a:spcBef>
                <a:spcPts val="105"/>
              </a:spcBef>
              <a:buFont typeface="Arial" panose="020B0604020202020204" pitchFamily="34" charset="0"/>
              <a:buChar char="•"/>
            </a:pPr>
            <a:endParaRPr lang="en-US" sz="2000" dirty="0">
              <a:solidFill>
                <a:schemeClr val="tx2"/>
              </a:solidFill>
              <a:latin typeface="Arial" panose="020B0604020202020204" pitchFamily="34" charset="0"/>
              <a:cs typeface="Arial" panose="020B0604020202020204" pitchFamily="34" charset="0"/>
            </a:endParaRPr>
          </a:p>
          <a:p>
            <a:pPr marL="355600" indent="-342900">
              <a:spcBef>
                <a:spcPts val="105"/>
              </a:spcBef>
              <a:buFont typeface="Arial" panose="020B0604020202020204" pitchFamily="34" charset="0"/>
              <a:buChar char="•"/>
            </a:pPr>
            <a:endParaRPr lang="en-US" altLang="en-US" sz="2000" kern="0" dirty="0">
              <a:solidFill>
                <a:schemeClr val="tx2"/>
              </a:solidFill>
              <a:latin typeface="Arial" panose="020B0604020202020204" pitchFamily="34" charset="0"/>
              <a:cs typeface="Arial" panose="020B0604020202020204" pitchFamily="34" charset="0"/>
            </a:endParaRPr>
          </a:p>
          <a:p>
            <a:pPr marL="355600" indent="-342900">
              <a:spcBef>
                <a:spcPts val="105"/>
              </a:spcBef>
              <a:buFont typeface="Arial" panose="020B0604020202020204" pitchFamily="34" charset="0"/>
              <a:buChar char="•"/>
            </a:pPr>
            <a:r>
              <a:rPr lang="en-US" altLang="en-US" sz="2000" kern="0" dirty="0">
                <a:solidFill>
                  <a:schemeClr val="tx2"/>
                </a:solidFill>
                <a:latin typeface="Arial" panose="020B0604020202020204" pitchFamily="34" charset="0"/>
                <a:cs typeface="Arial" panose="020B0604020202020204" pitchFamily="34" charset="0"/>
              </a:rPr>
              <a:t>Peaks are called Formants</a:t>
            </a:r>
          </a:p>
          <a:p>
            <a:pPr marL="355600" indent="-342900">
              <a:spcBef>
                <a:spcPts val="105"/>
              </a:spcBef>
              <a:buFont typeface="Arial" panose="020B0604020202020204" pitchFamily="34" charset="0"/>
              <a:buChar char="•"/>
            </a:pPr>
            <a:endParaRPr lang="en-US" altLang="en-US" sz="2000" kern="0" dirty="0">
              <a:solidFill>
                <a:schemeClr val="tx2"/>
              </a:solidFill>
              <a:latin typeface="Arial" panose="020B0604020202020204" pitchFamily="34" charset="0"/>
              <a:cs typeface="Arial" panose="020B0604020202020204" pitchFamily="34" charset="0"/>
            </a:endParaRPr>
          </a:p>
          <a:p>
            <a:pPr marL="355600" indent="-342900">
              <a:spcBef>
                <a:spcPts val="105"/>
              </a:spcBef>
              <a:buFont typeface="Arial" panose="020B0604020202020204" pitchFamily="34" charset="0"/>
              <a:buChar char="•"/>
            </a:pPr>
            <a:endParaRPr lang="en-US" altLang="en-US" sz="2000" kern="0" dirty="0">
              <a:solidFill>
                <a:schemeClr val="tx2"/>
              </a:solidFill>
              <a:latin typeface="Arial" panose="020B0604020202020204" pitchFamily="34" charset="0"/>
              <a:cs typeface="Arial" panose="020B0604020202020204" pitchFamily="34" charset="0"/>
            </a:endParaRPr>
          </a:p>
          <a:p>
            <a:pPr marL="355600" indent="-342900">
              <a:spcBef>
                <a:spcPts val="105"/>
              </a:spcBef>
              <a:buFont typeface="Arial" panose="020B0604020202020204" pitchFamily="34" charset="0"/>
              <a:buChar char="•"/>
            </a:pPr>
            <a:endParaRPr lang="en-US" altLang="en-US" sz="2000" kern="0" dirty="0">
              <a:solidFill>
                <a:schemeClr val="tx2"/>
              </a:solidFill>
              <a:latin typeface="Arial" panose="020B0604020202020204" pitchFamily="34" charset="0"/>
              <a:cs typeface="Arial" panose="020B0604020202020204" pitchFamily="34" charset="0"/>
            </a:endParaRPr>
          </a:p>
          <a:p>
            <a:pPr marL="355600" indent="-342900">
              <a:spcBef>
                <a:spcPts val="105"/>
              </a:spcBef>
              <a:buFont typeface="Arial" panose="020B0604020202020204" pitchFamily="34" charset="0"/>
              <a:buChar char="•"/>
            </a:pPr>
            <a:r>
              <a:rPr lang="en-US" altLang="en-US" sz="2000" kern="0" dirty="0">
                <a:solidFill>
                  <a:schemeClr val="tx2"/>
                </a:solidFill>
                <a:latin typeface="Arial" panose="020B0604020202020204" pitchFamily="34" charset="0"/>
                <a:cs typeface="Arial" panose="020B0604020202020204" pitchFamily="34" charset="0"/>
              </a:rPr>
              <a:t>Formants correspond to resonance of vocal tract</a:t>
            </a:r>
          </a:p>
          <a:p>
            <a:pPr marL="355600" indent="-342900">
              <a:spcBef>
                <a:spcPts val="105"/>
              </a:spcBef>
              <a:buFont typeface="Arial" panose="020B0604020202020204" pitchFamily="34" charset="0"/>
              <a:buChar char="•"/>
            </a:pPr>
            <a:endParaRPr lang="en-US" altLang="en-US" sz="2000" kern="0" dirty="0">
              <a:solidFill>
                <a:schemeClr val="tx2"/>
              </a:solidFill>
              <a:latin typeface="Arial" panose="020B0604020202020204" pitchFamily="34" charset="0"/>
              <a:cs typeface="Arial" panose="020B0604020202020204" pitchFamily="34" charset="0"/>
            </a:endParaRPr>
          </a:p>
          <a:p>
            <a:pPr marL="12700">
              <a:spcBef>
                <a:spcPts val="105"/>
              </a:spcBef>
            </a:pPr>
            <a:endParaRPr lang="en-US" altLang="en-US" sz="2000" kern="0" dirty="0">
              <a:solidFill>
                <a:schemeClr val="tx2"/>
              </a:solidFill>
              <a:latin typeface="Arial" panose="020B0604020202020204" pitchFamily="34" charset="0"/>
              <a:cs typeface="Arial" panose="020B0604020202020204" pitchFamily="34" charset="0"/>
            </a:endParaRPr>
          </a:p>
        </p:txBody>
      </p:sp>
      <p:pic>
        <p:nvPicPr>
          <p:cNvPr id="11" name="Picture 10"/>
          <p:cNvPicPr>
            <a:picLocks noChangeAspect="1"/>
          </p:cNvPicPr>
          <p:nvPr/>
        </p:nvPicPr>
        <p:blipFill>
          <a:blip r:embed="rId3"/>
          <a:stretch>
            <a:fillRect/>
          </a:stretch>
        </p:blipFill>
        <p:spPr>
          <a:xfrm>
            <a:off x="6747867" y="2937470"/>
            <a:ext cx="5212888" cy="2492618"/>
          </a:xfrm>
          <a:prstGeom prst="rect">
            <a:avLst/>
          </a:prstGeom>
        </p:spPr>
      </p:pic>
      <p:pic>
        <p:nvPicPr>
          <p:cNvPr id="13" name="Picture 12"/>
          <p:cNvPicPr>
            <a:picLocks noChangeAspect="1"/>
          </p:cNvPicPr>
          <p:nvPr/>
        </p:nvPicPr>
        <p:blipFill>
          <a:blip r:embed="rId4"/>
          <a:stretch>
            <a:fillRect/>
          </a:stretch>
        </p:blipFill>
        <p:spPr>
          <a:xfrm>
            <a:off x="6842895" y="763316"/>
            <a:ext cx="5177872" cy="1916904"/>
          </a:xfrm>
          <a:prstGeom prst="rect">
            <a:avLst/>
          </a:prstGeom>
        </p:spPr>
      </p:pic>
      <p:sp>
        <p:nvSpPr>
          <p:cNvPr id="5" name="Rectangle 4"/>
          <p:cNvSpPr/>
          <p:nvPr/>
        </p:nvSpPr>
        <p:spPr>
          <a:xfrm>
            <a:off x="6306311" y="5602087"/>
            <a:ext cx="6096000" cy="600164"/>
          </a:xfrm>
          <a:prstGeom prst="rect">
            <a:avLst/>
          </a:prstGeom>
        </p:spPr>
        <p:txBody>
          <a:bodyPr>
            <a:spAutoFit/>
          </a:bodyPr>
          <a:lstStyle/>
          <a:p>
            <a:r>
              <a:rPr lang="en-US" sz="1100" dirty="0"/>
              <a:t>The waveforms and spectra of two vowels, both with fundamental frequencies of 100 Hz, showing the positions of the formants (F1, F2, and F3). Also illustrated in each case are the positions of the articulators in a cross-section of the vocal tract.</a:t>
            </a:r>
          </a:p>
        </p:txBody>
      </p:sp>
    </p:spTree>
    <p:extLst>
      <p:ext uri="{BB962C8B-B14F-4D97-AF65-F5344CB8AC3E}">
        <p14:creationId xmlns:p14="http://schemas.microsoft.com/office/powerpoint/2010/main" val="1946578254"/>
      </p:ext>
    </p:extLst>
  </p:cSld>
  <p:clrMapOvr>
    <a:masterClrMapping/>
  </p:clrMapOvr>
  <mc:AlternateContent xmlns:mc="http://schemas.openxmlformats.org/markup-compatibility/2006" xmlns:p14="http://schemas.microsoft.com/office/powerpoint/2010/main">
    <mc:Choice Requires="p14">
      <p:transition spd="slow" p14:dur="2000" advTm="35044"/>
    </mc:Choice>
    <mc:Fallback xmlns="">
      <p:transition spd="slow" advTm="35044"/>
    </mc:Fallback>
  </mc:AlternateContent>
  <p:extLst>
    <p:ext uri="{3A86A75C-4F4B-4683-9AE1-C65F6400EC91}">
      <p14:laserTraceLst xmlns:p14="http://schemas.microsoft.com/office/powerpoint/2010/main">
        <p14:tracePtLst>
          <p14:tracePt t="23265" x="2794000" y="4635500"/>
          <p14:tracePt t="23380" x="2806700" y="4635500"/>
          <p14:tracePt t="23397" x="2832100" y="4635500"/>
          <p14:tracePt t="23413" x="2863850" y="4635500"/>
          <p14:tracePt t="23430" x="2901950" y="4635500"/>
          <p14:tracePt t="23447" x="2940050" y="4635500"/>
          <p14:tracePt t="23450" x="2952750" y="4635500"/>
          <p14:tracePt t="23463" x="2959100" y="4635500"/>
          <p14:tracePt t="23480" x="2984500" y="4629150"/>
          <p14:tracePt t="23497" x="3003550" y="4629150"/>
          <p14:tracePt t="23514" x="3028950" y="4616450"/>
          <p14:tracePt t="23530" x="3041650" y="4610100"/>
          <p14:tracePt t="23548" x="3060700" y="4610100"/>
          <p14:tracePt t="23551" x="3079750" y="4610100"/>
          <p14:tracePt t="23565" x="3086100" y="4610100"/>
          <p14:tracePt t="23581" x="3111500" y="4610100"/>
          <p14:tracePt t="23597" x="3124200" y="4610100"/>
          <p14:tracePt t="23614" x="3155950" y="4610100"/>
          <p14:tracePt t="23630" x="3175000" y="4610100"/>
          <p14:tracePt t="23647" x="3213100" y="4603750"/>
          <p14:tracePt t="23650" x="3225800" y="4591050"/>
          <p14:tracePt t="23680" x="3251200" y="4591050"/>
          <p14:tracePt t="23697" x="3263900" y="4591050"/>
          <p14:tracePt t="23713" x="3270250" y="4591050"/>
          <p14:tracePt t="23730" x="3289300" y="4591050"/>
          <p14:tracePt t="23747" x="3302000" y="4591050"/>
          <p14:tracePt t="23763" x="3327400" y="4591050"/>
          <p14:tracePt t="23781" x="3346450" y="4591050"/>
          <p14:tracePt t="23784" x="3359150" y="4591050"/>
          <p14:tracePt t="23797" x="3378200" y="4591050"/>
          <p14:tracePt t="23813" x="3390900" y="4591050"/>
          <p14:tracePt t="23830" x="3409950" y="4591050"/>
          <p14:tracePt t="23847" x="3441700" y="4591050"/>
          <p14:tracePt t="23863" x="3460750" y="4591050"/>
          <p14:tracePt t="23880" x="3530600" y="4591050"/>
          <p14:tracePt t="23897" x="3562350" y="4591050"/>
          <p14:tracePt t="23913" x="3587750" y="4591050"/>
          <p14:tracePt t="23930" x="3619500" y="4591050"/>
          <p14:tracePt t="23947" x="3644900" y="4591050"/>
          <p14:tracePt t="23951" x="3651250" y="4591050"/>
          <p14:tracePt t="23963" x="3670300" y="4591050"/>
          <p14:tracePt t="23980" x="3708400" y="4597400"/>
          <p14:tracePt t="23997" x="3733800" y="4597400"/>
          <p14:tracePt t="24013" x="3765550" y="4597400"/>
          <p14:tracePt t="24017" x="3784600" y="4597400"/>
          <p14:tracePt t="24031" x="3816350" y="4597400"/>
          <p14:tracePt t="24047" x="3841750" y="4597400"/>
          <p14:tracePt t="24063" x="3898900" y="4597400"/>
          <p14:tracePt t="24081" x="3943350" y="4597400"/>
          <p14:tracePt t="24097" x="3968750" y="4597400"/>
          <p14:tracePt t="24113" x="4019550" y="4597400"/>
          <p14:tracePt t="24132" x="4051300" y="4610100"/>
          <p14:tracePt t="24135" x="4127500" y="4616450"/>
          <p14:tracePt t="24147" x="4159250" y="4622800"/>
          <p14:tracePt t="24167" x="4254500" y="4622800"/>
          <p14:tracePt t="24180" x="4368800" y="4622800"/>
          <p14:tracePt t="24198" x="4406900" y="4629150"/>
          <p14:tracePt t="24201" x="4464050" y="4629150"/>
          <p14:tracePt t="24213" x="4495800" y="4629150"/>
          <p14:tracePt t="24231" x="4546600" y="4635500"/>
          <p14:tracePt t="24247" x="4584700" y="4635500"/>
          <p14:tracePt t="24263" x="4635500" y="4635500"/>
          <p14:tracePt t="24267" x="4660900" y="4635500"/>
          <p14:tracePt t="24282" x="4724400" y="4635500"/>
          <p14:tracePt t="24297" x="4781550" y="4641850"/>
          <p14:tracePt t="24314" x="4813300" y="4641850"/>
          <p14:tracePt t="24330" x="4838700" y="4641850"/>
          <p14:tracePt t="24333" x="4857750" y="4641850"/>
          <p14:tracePt t="24347" x="4876800" y="4641850"/>
          <p14:tracePt t="24363" x="4902200" y="4641850"/>
          <p14:tracePt t="24380" x="4921250" y="4641850"/>
          <p14:tracePt t="24397" x="4940300" y="4641850"/>
          <p14:tracePt t="24413" x="4991100" y="4648200"/>
          <p14:tracePt t="24430" x="5029200" y="4648200"/>
          <p14:tracePt t="24433" x="5035550" y="4648200"/>
          <p14:tracePt t="24446" x="5086350" y="4648200"/>
          <p14:tracePt t="24463" x="5130800" y="4648200"/>
          <p14:tracePt t="24480" x="5168900" y="4648200"/>
          <p14:tracePt t="24497" x="5232400" y="4648200"/>
          <p14:tracePt t="24501" x="5264150" y="4648200"/>
          <p14:tracePt t="24513" x="5289550" y="4648200"/>
          <p14:tracePt t="24530" x="5334000" y="4648200"/>
          <p14:tracePt t="24533" x="5346700" y="4648200"/>
          <p14:tracePt t="24547" x="5365750" y="4648200"/>
          <p14:tracePt t="24564" x="5403850" y="4648200"/>
          <p14:tracePt t="24567" x="5448300" y="4641850"/>
          <p14:tracePt t="24580" x="5505450" y="4635500"/>
          <p14:tracePt t="24597" x="5549900" y="4635500"/>
          <p14:tracePt t="24613" x="5588000" y="4635500"/>
          <p14:tracePt t="24630" x="5676900" y="4635500"/>
          <p14:tracePt t="24634" x="5683250" y="4635500"/>
          <p14:tracePt t="24647" x="5734050" y="4635500"/>
          <p14:tracePt t="24664" x="5778500" y="4635500"/>
          <p14:tracePt t="24680" x="5816600" y="4635500"/>
          <p14:tracePt t="24697" x="5880100" y="4629150"/>
          <p14:tracePt t="24701" x="5911850" y="4616450"/>
          <p14:tracePt t="24713" x="5918200" y="4616450"/>
          <p14:tracePt t="24730" x="5956300" y="4616450"/>
          <p14:tracePt t="24747" x="5969000" y="4610100"/>
          <p14:tracePt t="24764" x="5981700" y="4610100"/>
          <p14:tracePt t="24767" x="5988050" y="4610100"/>
          <p14:tracePt t="24780" x="5994400" y="4610100"/>
          <p14:tracePt t="24797" x="6007100" y="4610100"/>
          <p14:tracePt t="24813" x="6019800" y="4610100"/>
          <p14:tracePt t="24830" x="6051550" y="4603750"/>
          <p14:tracePt t="24863" x="6089650" y="4603750"/>
          <p14:tracePt t="24880" x="6108700" y="4603750"/>
          <p14:tracePt t="24897" x="6134100" y="4597400"/>
          <p14:tracePt t="24913" x="6159500" y="4597400"/>
          <p14:tracePt t="24930" x="6178550" y="4597400"/>
          <p14:tracePt t="24947" x="6210300" y="4597400"/>
          <p14:tracePt t="24963" x="6248400" y="4597400"/>
          <p14:tracePt t="24967" x="6261100" y="4597400"/>
          <p14:tracePt t="24980" x="6280150" y="4597400"/>
          <p14:tracePt t="24997" x="6324600" y="4597400"/>
          <p14:tracePt t="25013" x="6350000" y="4597400"/>
          <p14:tracePt t="25030" x="6369050" y="4597400"/>
          <p14:tracePt t="25050" x="6388100" y="4597400"/>
          <p14:tracePt t="25096" x="6394450" y="4597400"/>
          <p14:tracePt t="25114" x="6407150" y="4597400"/>
          <p14:tracePt t="25129" x="6413500" y="4597400"/>
          <p14:tracePt t="25146" x="6419850" y="4597400"/>
          <p14:tracePt t="25163" x="6432550" y="4597400"/>
          <p14:tracePt t="25180" x="6438900" y="4597400"/>
          <p14:tracePt t="25196" x="6451600" y="4591050"/>
          <p14:tracePt t="25213" x="6464300" y="4591050"/>
          <p14:tracePt t="25232" x="6477000" y="4591050"/>
          <p14:tracePt t="25246" x="6483350" y="4591050"/>
          <p14:tracePt t="25263" x="6508750" y="4591050"/>
          <p14:tracePt t="25280" x="6534150" y="4591050"/>
          <p14:tracePt t="25296" x="6540500" y="4591050"/>
          <p14:tracePt t="25315" x="6546850" y="4591050"/>
          <p14:tracePt t="27048" x="0" y="0"/>
        </p14:tracePtLst>
        <p14:tracePtLst>
          <p14:tracePt t="30131" x="8083550" y="4927600"/>
          <p14:tracePt t="30161" x="8089900" y="4927600"/>
          <p14:tracePt t="30178" x="8172450" y="4826000"/>
          <p14:tracePt t="30196" x="8204200" y="4781550"/>
          <p14:tracePt t="30211" x="8235950" y="4737100"/>
          <p14:tracePt t="30228" x="8248650" y="4705350"/>
          <p14:tracePt t="30231" x="8255000" y="4705350"/>
          <p14:tracePt t="30245" x="8274050" y="4667250"/>
          <p14:tracePt t="30278" x="8280400" y="4660900"/>
          <p14:tracePt t="30295" x="8286750" y="4648200"/>
          <p14:tracePt t="30311" x="8305800" y="4648200"/>
          <p14:tracePt t="30328" x="8312150" y="4641850"/>
          <p14:tracePt t="30332" x="8331200" y="4641850"/>
          <p14:tracePt t="30346" x="8350250" y="4641850"/>
          <p14:tracePt t="30361" x="8362950" y="4641850"/>
          <p14:tracePt t="30378" x="8394700" y="4641850"/>
          <p14:tracePt t="30395" x="8432800" y="4641850"/>
          <p14:tracePt t="30411" x="8451850" y="4654550"/>
          <p14:tracePt t="30428" x="8496300" y="4686300"/>
          <p14:tracePt t="30432" x="8509000" y="4699000"/>
          <p14:tracePt t="30445" x="8521700" y="4705350"/>
          <p14:tracePt t="30461" x="8591550" y="4762500"/>
          <p14:tracePt t="30478" x="8629650" y="4775200"/>
          <p14:tracePt t="30495" x="8661400" y="4806950"/>
          <p14:tracePt t="30511" x="8693150" y="4838700"/>
          <p14:tracePt t="30528" x="8724900" y="4864100"/>
          <p14:tracePt t="30545" x="8756650" y="4889500"/>
          <p14:tracePt t="30561" x="8788400" y="4914900"/>
          <p14:tracePt t="30578" x="8851900" y="4946650"/>
          <p14:tracePt t="30595" x="8890000" y="4984750"/>
          <p14:tracePt t="30600" x="8896350" y="4984750"/>
          <p14:tracePt t="30611" x="8928100" y="4991100"/>
          <p14:tracePt t="30628" x="8978900" y="5010150"/>
          <p14:tracePt t="30644" x="9023350" y="5029200"/>
          <p14:tracePt t="30661" x="9137650" y="5054600"/>
          <p14:tracePt t="30665" x="9182100" y="5060950"/>
          <p14:tracePt t="30678" x="9239250" y="5080000"/>
          <p14:tracePt t="30694" x="9277350" y="5086350"/>
          <p14:tracePt t="30698" x="9290050" y="5086350"/>
          <p14:tracePt t="30711" x="9296400" y="5086350"/>
          <p14:tracePt t="30728" x="9309100" y="5086350"/>
          <p14:tracePt t="30745" x="9315450" y="5086350"/>
          <p14:tracePt t="30761" x="9328150" y="5086350"/>
          <p14:tracePt t="30778" x="9347200" y="5067300"/>
          <p14:tracePt t="30795" x="9398000" y="5054600"/>
          <p14:tracePt t="30799" x="9404350" y="5048250"/>
          <p14:tracePt t="30811" x="9417050" y="5035550"/>
          <p14:tracePt t="30828" x="9429750" y="5016500"/>
          <p14:tracePt t="30844" x="9455150" y="4997450"/>
          <p14:tracePt t="30861" x="9467850" y="4978400"/>
          <p14:tracePt t="30865" x="9474200" y="4965700"/>
          <p14:tracePt t="30878" x="9480550" y="4965700"/>
          <p14:tracePt t="30894" x="9480550" y="4946650"/>
          <p14:tracePt t="30911" x="9505950" y="4927600"/>
          <p14:tracePt t="30928" x="9512300" y="4927600"/>
          <p14:tracePt t="30931" x="9531350" y="4921250"/>
          <p14:tracePt t="30944" x="9544050" y="4914900"/>
          <p14:tracePt t="30961" x="9582150" y="4908550"/>
          <p14:tracePt t="30978" x="9607550" y="4908550"/>
          <p14:tracePt t="30995" x="9671050" y="4908550"/>
          <p14:tracePt t="31014" x="9728200" y="4908550"/>
          <p14:tracePt t="31028" x="9779000" y="4908550"/>
          <p14:tracePt t="31048" x="9804400" y="4908550"/>
          <p14:tracePt t="31062" x="9829800" y="4908550"/>
          <p14:tracePt t="31079" x="9855200" y="4908550"/>
          <p14:tracePt t="31094" x="9874250" y="4908550"/>
          <p14:tracePt t="31111" x="9899650" y="4908550"/>
          <p14:tracePt t="31128" x="9918700" y="4908550"/>
          <p14:tracePt t="31145" x="9975850" y="4908550"/>
          <p14:tracePt t="31148" x="9994900" y="4914900"/>
          <p14:tracePt t="31162" x="10045700" y="4914900"/>
          <p14:tracePt t="31178" x="10077450" y="4921250"/>
          <p14:tracePt t="31194" x="10128250" y="4927600"/>
          <p14:tracePt t="31211" x="10179050" y="4927600"/>
          <p14:tracePt t="31228" x="10223500" y="4927600"/>
          <p14:tracePt t="31245" x="10261600" y="4927600"/>
          <p14:tracePt t="31261" x="10306050" y="4927600"/>
          <p14:tracePt t="31278" x="10363200" y="4927600"/>
          <p14:tracePt t="31294" x="10407650" y="4914900"/>
          <p14:tracePt t="31311" x="10439400" y="4908550"/>
          <p14:tracePt t="31328" x="10477500" y="4902200"/>
          <p14:tracePt t="31345" x="10502900" y="4883150"/>
          <p14:tracePt t="31362" x="10610850" y="4864100"/>
          <p14:tracePt t="31378" x="10655300" y="4857750"/>
          <p14:tracePt t="31394" x="10712450" y="4845050"/>
          <p14:tracePt t="31411" x="10725150" y="4845050"/>
          <p14:tracePt t="31414" x="10744200" y="4845050"/>
          <p14:tracePt t="31428" x="10756900" y="4845050"/>
          <p14:tracePt t="31444" x="10782300" y="4845050"/>
          <p14:tracePt t="31449" x="10795000" y="4845050"/>
          <p14:tracePt t="31461" x="10801350" y="4845050"/>
          <p14:tracePt t="31478" x="10807700" y="4845050"/>
          <p14:tracePt t="31481" x="10814050" y="4845050"/>
          <p14:tracePt t="31495" x="10820400" y="4845050"/>
          <p14:tracePt t="31511" x="10858500" y="4857750"/>
          <p14:tracePt t="31527" x="10890250" y="4857750"/>
          <p14:tracePt t="31544" x="10934700" y="4857750"/>
          <p14:tracePt t="31548" x="10960100" y="4857750"/>
          <p14:tracePt t="31549" x="10985500" y="4857750"/>
          <p14:tracePt t="31562" x="11004550" y="4857750"/>
          <p14:tracePt t="31578" x="11036300" y="4857750"/>
          <p14:tracePt t="31594" x="11068050" y="4857750"/>
          <p14:tracePt t="31613" x="11080750" y="4857750"/>
          <p14:tracePt t="31627" x="11093450" y="4845050"/>
          <p14:tracePt t="31645" x="11106150" y="4838700"/>
          <p14:tracePt t="31648" x="11112500" y="4838700"/>
          <p14:tracePt t="31661" x="11118850" y="4826000"/>
          <p14:tracePt t="31678" x="11137900" y="4819650"/>
          <p14:tracePt t="31682" x="11150600" y="4819650"/>
          <p14:tracePt t="31695" x="11156950" y="4819650"/>
          <p14:tracePt t="31711" x="11201400" y="4813300"/>
          <p14:tracePt t="31727" x="11214100" y="4813300"/>
          <p14:tracePt t="31744" x="11258550" y="4813300"/>
          <p14:tracePt t="31763" x="11290300" y="4806950"/>
          <p14:tracePt t="31778" x="11322050" y="4806950"/>
          <p14:tracePt t="31794" x="11360150" y="4806950"/>
          <p14:tracePt t="31811" x="11379200" y="4806950"/>
          <p14:tracePt t="31845" x="11391900" y="4806950"/>
          <p14:tracePt t="31863" x="11398250" y="4806950"/>
          <p14:tracePt t="31878" x="11423650" y="4806950"/>
          <p14:tracePt t="31894" x="11442700" y="4806950"/>
          <p14:tracePt t="31911" x="11474450" y="4806950"/>
          <p14:tracePt t="31914" x="11487150" y="4806950"/>
          <p14:tracePt t="31929" x="11499850" y="4806950"/>
          <p14:tracePt t="31932" x="11512550" y="4806950"/>
          <p14:tracePt t="31945" x="11525250" y="4806950"/>
          <p14:tracePt t="31963" x="11544300" y="4806950"/>
          <p14:tracePt t="33146" x="0" y="0"/>
        </p14:tracePtLst>
      </p14:laserTraceLst>
    </p:ext>
  </p:extLs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8"/>
          <p:cNvSpPr txBox="1">
            <a:spLocks noGrp="1"/>
          </p:cNvSpPr>
          <p:nvPr>
            <p:ph type="sldNum" sz="quarter" idx="7"/>
          </p:nvPr>
        </p:nvSpPr>
        <p:spPr>
          <a:prstGeom prst="rect">
            <a:avLst/>
          </a:prstGeom>
        </p:spPr>
        <p:txBody>
          <a:bodyPr vert="horz" wrap="square" lIns="0" tIns="0" rIns="0" bIns="0" rtlCol="0">
            <a:spAutoFit/>
          </a:bodyPr>
          <a:lstStyle/>
          <a:p>
            <a:pPr marL="38100">
              <a:lnSpc>
                <a:spcPct val="100000"/>
              </a:lnSpc>
            </a:pPr>
            <a:fld id="{81D60167-4931-47E6-BA6A-407CBD079E47}" type="slidenum">
              <a:rPr spc="-5" dirty="0"/>
              <a:t>18</a:t>
            </a:fld>
            <a:endParaRPr spc="-5" dirty="0"/>
          </a:p>
        </p:txBody>
      </p:sp>
      <p:sp>
        <p:nvSpPr>
          <p:cNvPr id="6" name="object 6"/>
          <p:cNvSpPr txBox="1">
            <a:spLocks noGrp="1"/>
          </p:cNvSpPr>
          <p:nvPr>
            <p:ph type="title"/>
          </p:nvPr>
        </p:nvSpPr>
        <p:spPr>
          <a:xfrm>
            <a:off x="181862" y="736472"/>
            <a:ext cx="2608580" cy="508922"/>
          </a:xfrm>
          <a:prstGeom prst="rect">
            <a:avLst/>
          </a:prstGeom>
        </p:spPr>
        <p:txBody>
          <a:bodyPr vert="horz" wrap="square" lIns="0" tIns="12700" rIns="0" bIns="0" rtlCol="0">
            <a:spAutoFit/>
          </a:bodyPr>
          <a:lstStyle/>
          <a:p>
            <a:pPr marL="12700" marR="5080">
              <a:lnSpc>
                <a:spcPct val="118000"/>
              </a:lnSpc>
              <a:spcBef>
                <a:spcPts val="100"/>
              </a:spcBef>
            </a:pPr>
            <a:r>
              <a:rPr lang="en-US" sz="3000" dirty="0">
                <a:solidFill>
                  <a:srgbClr val="FFFFFF"/>
                </a:solidFill>
                <a:latin typeface="Arial"/>
                <a:cs typeface="Arial"/>
              </a:rPr>
              <a:t>Vowels</a:t>
            </a:r>
            <a:endParaRPr sz="3000" dirty="0">
              <a:latin typeface="Arial"/>
              <a:cs typeface="Arial"/>
            </a:endParaRPr>
          </a:p>
        </p:txBody>
      </p:sp>
      <p:sp>
        <p:nvSpPr>
          <p:cNvPr id="12" name="object 3"/>
          <p:cNvSpPr txBox="1"/>
          <p:nvPr/>
        </p:nvSpPr>
        <p:spPr>
          <a:xfrm>
            <a:off x="3442252" y="736472"/>
            <a:ext cx="7926705" cy="359073"/>
          </a:xfrm>
          <a:prstGeom prst="rect">
            <a:avLst/>
          </a:prstGeom>
        </p:spPr>
        <p:txBody>
          <a:bodyPr vert="horz" wrap="square" lIns="0" tIns="50800" rIns="0" bIns="0" rtlCol="0">
            <a:spAutoFit/>
          </a:bodyPr>
          <a:lstStyle/>
          <a:p>
            <a:pPr marL="12700">
              <a:lnSpc>
                <a:spcPct val="100000"/>
              </a:lnSpc>
              <a:spcBef>
                <a:spcPts val="400"/>
              </a:spcBef>
            </a:pPr>
            <a:r>
              <a:rPr lang="en-US" sz="2000" b="1" spc="-5" dirty="0">
                <a:solidFill>
                  <a:srgbClr val="003884"/>
                </a:solidFill>
                <a:latin typeface="Arial"/>
                <a:cs typeface="Arial"/>
              </a:rPr>
              <a:t>Vowels in the F1-F2 Plane</a:t>
            </a:r>
            <a:endParaRPr sz="2000" dirty="0">
              <a:latin typeface="Arial"/>
              <a:cs typeface="Arial"/>
            </a:endParaRPr>
          </a:p>
        </p:txBody>
      </p:sp>
      <p:pic>
        <p:nvPicPr>
          <p:cNvPr id="15" name="Picture 4" descr="formant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95600" y="2438400"/>
            <a:ext cx="5195797"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Content Placeholder 3" descr="Moore_Fig9-1.jpg"/>
          <p:cNvPicPr>
            <a:picLocks noChangeAspect="1"/>
          </p:cNvPicPr>
          <p:nvPr/>
        </p:nvPicPr>
        <p:blipFill rotWithShape="1">
          <a:blip r:embed="rId4" cstate="print"/>
          <a:srcRect l="37526" b="28838"/>
          <a:stretch/>
        </p:blipFill>
        <p:spPr>
          <a:xfrm>
            <a:off x="8405122" y="2479407"/>
            <a:ext cx="3168352" cy="3727986"/>
          </a:xfrm>
          <a:prstGeom prst="rect">
            <a:avLst/>
          </a:prstGeom>
        </p:spPr>
      </p:pic>
      <p:sp>
        <p:nvSpPr>
          <p:cNvPr id="9" name="Rectangle 8"/>
          <p:cNvSpPr/>
          <p:nvPr/>
        </p:nvSpPr>
        <p:spPr>
          <a:xfrm>
            <a:off x="3090124" y="1010811"/>
            <a:ext cx="8797075" cy="1569660"/>
          </a:xfrm>
          <a:prstGeom prst="rect">
            <a:avLst/>
          </a:prstGeom>
        </p:spPr>
        <p:txBody>
          <a:bodyPr wrap="square">
            <a:spAutoFit/>
          </a:bodyPr>
          <a:lstStyle/>
          <a:p>
            <a:pPr marL="342900" indent="-342900">
              <a:lnSpc>
                <a:spcPct val="90000"/>
              </a:lnSpc>
              <a:buFont typeface="Arial" panose="020B0604020202020204" pitchFamily="34" charset="0"/>
              <a:buChar char="•"/>
            </a:pPr>
            <a:endParaRPr lang="en-GB" altLang="en-US" sz="2000" kern="0" dirty="0">
              <a:solidFill>
                <a:schemeClr val="tx2"/>
              </a:solidFill>
              <a:latin typeface="Arial" panose="020B0604020202020204" pitchFamily="34" charset="0"/>
              <a:cs typeface="Arial" panose="020B0604020202020204" pitchFamily="34" charset="0"/>
            </a:endParaRPr>
          </a:p>
          <a:p>
            <a:pPr marL="342900" indent="-342900">
              <a:lnSpc>
                <a:spcPct val="90000"/>
              </a:lnSpc>
              <a:buFont typeface="Arial" panose="020B0604020202020204" pitchFamily="34" charset="0"/>
              <a:buChar char="•"/>
            </a:pPr>
            <a:endParaRPr lang="en-GB" altLang="en-US" sz="2000" kern="0" dirty="0">
              <a:solidFill>
                <a:schemeClr val="tx2"/>
              </a:solidFill>
              <a:latin typeface="Arial" panose="020B0604020202020204" pitchFamily="34" charset="0"/>
              <a:cs typeface="Arial" panose="020B0604020202020204" pitchFamily="34" charset="0"/>
            </a:endParaRPr>
          </a:p>
          <a:p>
            <a:r>
              <a:rPr lang="en-US" sz="2000" dirty="0">
                <a:solidFill>
                  <a:schemeClr val="tx2"/>
                </a:solidFill>
                <a:latin typeface="Arial" panose="020B0604020202020204" pitchFamily="34" charset="0"/>
                <a:cs typeface="Arial" panose="020B0604020202020204" pitchFamily="34" charset="0"/>
                <a:sym typeface="Wingdings" panose="05000000000000000000" pitchFamily="2" charset="2"/>
              </a:rPr>
              <a:t>For characterizing different vowels the frequencies of the first two formants are usually considered, and labelled as F</a:t>
            </a:r>
            <a:r>
              <a:rPr lang="en-US" sz="2000" baseline="-25000" dirty="0">
                <a:solidFill>
                  <a:schemeClr val="tx2"/>
                </a:solidFill>
                <a:latin typeface="Arial" panose="020B0604020202020204" pitchFamily="34" charset="0"/>
                <a:cs typeface="Arial" panose="020B0604020202020204" pitchFamily="34" charset="0"/>
                <a:sym typeface="Wingdings" panose="05000000000000000000" pitchFamily="2" charset="2"/>
              </a:rPr>
              <a:t>1</a:t>
            </a:r>
            <a:r>
              <a:rPr lang="en-US" sz="2000" dirty="0">
                <a:solidFill>
                  <a:schemeClr val="tx2"/>
                </a:solidFill>
                <a:latin typeface="Arial" panose="020B0604020202020204" pitchFamily="34" charset="0"/>
                <a:cs typeface="Arial" panose="020B0604020202020204" pitchFamily="34" charset="0"/>
                <a:sym typeface="Wingdings" panose="05000000000000000000" pitchFamily="2" charset="2"/>
              </a:rPr>
              <a:t> and F</a:t>
            </a:r>
            <a:r>
              <a:rPr lang="en-US" sz="2000" baseline="-25000" dirty="0">
                <a:solidFill>
                  <a:schemeClr val="tx2"/>
                </a:solidFill>
                <a:latin typeface="Arial" panose="020B0604020202020204" pitchFamily="34" charset="0"/>
                <a:cs typeface="Arial" panose="020B0604020202020204" pitchFamily="34" charset="0"/>
                <a:sym typeface="Wingdings" panose="05000000000000000000" pitchFamily="2" charset="2"/>
              </a:rPr>
              <a:t>2</a:t>
            </a:r>
            <a:r>
              <a:rPr lang="en-US" sz="2000" dirty="0">
                <a:solidFill>
                  <a:schemeClr val="tx2"/>
                </a:solidFill>
                <a:latin typeface="Arial" panose="020B0604020202020204" pitchFamily="34" charset="0"/>
                <a:cs typeface="Arial" panose="020B0604020202020204" pitchFamily="34" charset="0"/>
                <a:sym typeface="Wingdings" panose="05000000000000000000" pitchFamily="2" charset="2"/>
              </a:rPr>
              <a:t> </a:t>
            </a:r>
          </a:p>
          <a:p>
            <a:endParaRPr lang="en-US" sz="2000" dirty="0">
              <a:solidFill>
                <a:schemeClr val="tx2"/>
              </a:solidFill>
              <a:latin typeface="Arial" panose="020B0604020202020204" pitchFamily="34" charset="0"/>
              <a:cs typeface="Arial" panose="020B0604020202020204" pitchFamily="34" charset="0"/>
              <a:sym typeface="Wingdings" panose="05000000000000000000" pitchFamily="2" charset="2"/>
            </a:endParaRPr>
          </a:p>
        </p:txBody>
      </p:sp>
    </p:spTree>
    <p:extLst>
      <p:ext uri="{BB962C8B-B14F-4D97-AF65-F5344CB8AC3E}">
        <p14:creationId xmlns:p14="http://schemas.microsoft.com/office/powerpoint/2010/main" val="649941345"/>
      </p:ext>
    </p:extLst>
  </p:cSld>
  <p:clrMapOvr>
    <a:masterClrMapping/>
  </p:clrMapOvr>
  <mc:AlternateContent xmlns:mc="http://schemas.openxmlformats.org/markup-compatibility/2006" xmlns:p14="http://schemas.microsoft.com/office/powerpoint/2010/main">
    <mc:Choice Requires="p14">
      <p:transition spd="slow" p14:dur="2000" advTm="35044"/>
    </mc:Choice>
    <mc:Fallback xmlns="">
      <p:transition spd="slow" advTm="35044"/>
    </mc:Fallback>
  </mc:AlternateContent>
  <p:extLst>
    <p:ext uri="{3A86A75C-4F4B-4683-9AE1-C65F6400EC91}">
      <p14:laserTraceLst xmlns:p14="http://schemas.microsoft.com/office/powerpoint/2010/main">
        <p14:tracePtLst>
          <p14:tracePt t="23265" x="2794000" y="4635500"/>
          <p14:tracePt t="23380" x="2806700" y="4635500"/>
          <p14:tracePt t="23397" x="2832100" y="4635500"/>
          <p14:tracePt t="23413" x="2863850" y="4635500"/>
          <p14:tracePt t="23430" x="2901950" y="4635500"/>
          <p14:tracePt t="23447" x="2940050" y="4635500"/>
          <p14:tracePt t="23450" x="2952750" y="4635500"/>
          <p14:tracePt t="23463" x="2959100" y="4635500"/>
          <p14:tracePt t="23480" x="2984500" y="4629150"/>
          <p14:tracePt t="23497" x="3003550" y="4629150"/>
          <p14:tracePt t="23514" x="3028950" y="4616450"/>
          <p14:tracePt t="23530" x="3041650" y="4610100"/>
          <p14:tracePt t="23548" x="3060700" y="4610100"/>
          <p14:tracePt t="23551" x="3079750" y="4610100"/>
          <p14:tracePt t="23565" x="3086100" y="4610100"/>
          <p14:tracePt t="23581" x="3111500" y="4610100"/>
          <p14:tracePt t="23597" x="3124200" y="4610100"/>
          <p14:tracePt t="23614" x="3155950" y="4610100"/>
          <p14:tracePt t="23630" x="3175000" y="4610100"/>
          <p14:tracePt t="23647" x="3213100" y="4603750"/>
          <p14:tracePt t="23650" x="3225800" y="4591050"/>
          <p14:tracePt t="23680" x="3251200" y="4591050"/>
          <p14:tracePt t="23697" x="3263900" y="4591050"/>
          <p14:tracePt t="23713" x="3270250" y="4591050"/>
          <p14:tracePt t="23730" x="3289300" y="4591050"/>
          <p14:tracePt t="23747" x="3302000" y="4591050"/>
          <p14:tracePt t="23763" x="3327400" y="4591050"/>
          <p14:tracePt t="23781" x="3346450" y="4591050"/>
          <p14:tracePt t="23784" x="3359150" y="4591050"/>
          <p14:tracePt t="23797" x="3378200" y="4591050"/>
          <p14:tracePt t="23813" x="3390900" y="4591050"/>
          <p14:tracePt t="23830" x="3409950" y="4591050"/>
          <p14:tracePt t="23847" x="3441700" y="4591050"/>
          <p14:tracePt t="23863" x="3460750" y="4591050"/>
          <p14:tracePt t="23880" x="3530600" y="4591050"/>
          <p14:tracePt t="23897" x="3562350" y="4591050"/>
          <p14:tracePt t="23913" x="3587750" y="4591050"/>
          <p14:tracePt t="23930" x="3619500" y="4591050"/>
          <p14:tracePt t="23947" x="3644900" y="4591050"/>
          <p14:tracePt t="23951" x="3651250" y="4591050"/>
          <p14:tracePt t="23963" x="3670300" y="4591050"/>
          <p14:tracePt t="23980" x="3708400" y="4597400"/>
          <p14:tracePt t="23997" x="3733800" y="4597400"/>
          <p14:tracePt t="24013" x="3765550" y="4597400"/>
          <p14:tracePt t="24017" x="3784600" y="4597400"/>
          <p14:tracePt t="24031" x="3816350" y="4597400"/>
          <p14:tracePt t="24047" x="3841750" y="4597400"/>
          <p14:tracePt t="24063" x="3898900" y="4597400"/>
          <p14:tracePt t="24081" x="3943350" y="4597400"/>
          <p14:tracePt t="24097" x="3968750" y="4597400"/>
          <p14:tracePt t="24113" x="4019550" y="4597400"/>
          <p14:tracePt t="24132" x="4051300" y="4610100"/>
          <p14:tracePt t="24135" x="4127500" y="4616450"/>
          <p14:tracePt t="24147" x="4159250" y="4622800"/>
          <p14:tracePt t="24167" x="4254500" y="4622800"/>
          <p14:tracePt t="24180" x="4368800" y="4622800"/>
          <p14:tracePt t="24198" x="4406900" y="4629150"/>
          <p14:tracePt t="24201" x="4464050" y="4629150"/>
          <p14:tracePt t="24213" x="4495800" y="4629150"/>
          <p14:tracePt t="24231" x="4546600" y="4635500"/>
          <p14:tracePt t="24247" x="4584700" y="4635500"/>
          <p14:tracePt t="24263" x="4635500" y="4635500"/>
          <p14:tracePt t="24267" x="4660900" y="4635500"/>
          <p14:tracePt t="24282" x="4724400" y="4635500"/>
          <p14:tracePt t="24297" x="4781550" y="4641850"/>
          <p14:tracePt t="24314" x="4813300" y="4641850"/>
          <p14:tracePt t="24330" x="4838700" y="4641850"/>
          <p14:tracePt t="24333" x="4857750" y="4641850"/>
          <p14:tracePt t="24347" x="4876800" y="4641850"/>
          <p14:tracePt t="24363" x="4902200" y="4641850"/>
          <p14:tracePt t="24380" x="4921250" y="4641850"/>
          <p14:tracePt t="24397" x="4940300" y="4641850"/>
          <p14:tracePt t="24413" x="4991100" y="4648200"/>
          <p14:tracePt t="24430" x="5029200" y="4648200"/>
          <p14:tracePt t="24433" x="5035550" y="4648200"/>
          <p14:tracePt t="24446" x="5086350" y="4648200"/>
          <p14:tracePt t="24463" x="5130800" y="4648200"/>
          <p14:tracePt t="24480" x="5168900" y="4648200"/>
          <p14:tracePt t="24497" x="5232400" y="4648200"/>
          <p14:tracePt t="24501" x="5264150" y="4648200"/>
          <p14:tracePt t="24513" x="5289550" y="4648200"/>
          <p14:tracePt t="24530" x="5334000" y="4648200"/>
          <p14:tracePt t="24533" x="5346700" y="4648200"/>
          <p14:tracePt t="24547" x="5365750" y="4648200"/>
          <p14:tracePt t="24564" x="5403850" y="4648200"/>
          <p14:tracePt t="24567" x="5448300" y="4641850"/>
          <p14:tracePt t="24580" x="5505450" y="4635500"/>
          <p14:tracePt t="24597" x="5549900" y="4635500"/>
          <p14:tracePt t="24613" x="5588000" y="4635500"/>
          <p14:tracePt t="24630" x="5676900" y="4635500"/>
          <p14:tracePt t="24634" x="5683250" y="4635500"/>
          <p14:tracePt t="24647" x="5734050" y="4635500"/>
          <p14:tracePt t="24664" x="5778500" y="4635500"/>
          <p14:tracePt t="24680" x="5816600" y="4635500"/>
          <p14:tracePt t="24697" x="5880100" y="4629150"/>
          <p14:tracePt t="24701" x="5911850" y="4616450"/>
          <p14:tracePt t="24713" x="5918200" y="4616450"/>
          <p14:tracePt t="24730" x="5956300" y="4616450"/>
          <p14:tracePt t="24747" x="5969000" y="4610100"/>
          <p14:tracePt t="24764" x="5981700" y="4610100"/>
          <p14:tracePt t="24767" x="5988050" y="4610100"/>
          <p14:tracePt t="24780" x="5994400" y="4610100"/>
          <p14:tracePt t="24797" x="6007100" y="4610100"/>
          <p14:tracePt t="24813" x="6019800" y="4610100"/>
          <p14:tracePt t="24830" x="6051550" y="4603750"/>
          <p14:tracePt t="24863" x="6089650" y="4603750"/>
          <p14:tracePt t="24880" x="6108700" y="4603750"/>
          <p14:tracePt t="24897" x="6134100" y="4597400"/>
          <p14:tracePt t="24913" x="6159500" y="4597400"/>
          <p14:tracePt t="24930" x="6178550" y="4597400"/>
          <p14:tracePt t="24947" x="6210300" y="4597400"/>
          <p14:tracePt t="24963" x="6248400" y="4597400"/>
          <p14:tracePt t="24967" x="6261100" y="4597400"/>
          <p14:tracePt t="24980" x="6280150" y="4597400"/>
          <p14:tracePt t="24997" x="6324600" y="4597400"/>
          <p14:tracePt t="25013" x="6350000" y="4597400"/>
          <p14:tracePt t="25030" x="6369050" y="4597400"/>
          <p14:tracePt t="25050" x="6388100" y="4597400"/>
          <p14:tracePt t="25096" x="6394450" y="4597400"/>
          <p14:tracePt t="25114" x="6407150" y="4597400"/>
          <p14:tracePt t="25129" x="6413500" y="4597400"/>
          <p14:tracePt t="25146" x="6419850" y="4597400"/>
          <p14:tracePt t="25163" x="6432550" y="4597400"/>
          <p14:tracePt t="25180" x="6438900" y="4597400"/>
          <p14:tracePt t="25196" x="6451600" y="4591050"/>
          <p14:tracePt t="25213" x="6464300" y="4591050"/>
          <p14:tracePt t="25232" x="6477000" y="4591050"/>
          <p14:tracePt t="25246" x="6483350" y="4591050"/>
          <p14:tracePt t="25263" x="6508750" y="4591050"/>
          <p14:tracePt t="25280" x="6534150" y="4591050"/>
          <p14:tracePt t="25296" x="6540500" y="4591050"/>
          <p14:tracePt t="25315" x="6546850" y="4591050"/>
          <p14:tracePt t="27048" x="0" y="0"/>
        </p14:tracePtLst>
        <p14:tracePtLst>
          <p14:tracePt t="30131" x="8083550" y="4927600"/>
          <p14:tracePt t="30161" x="8089900" y="4927600"/>
          <p14:tracePt t="30178" x="8172450" y="4826000"/>
          <p14:tracePt t="30196" x="8204200" y="4781550"/>
          <p14:tracePt t="30211" x="8235950" y="4737100"/>
          <p14:tracePt t="30228" x="8248650" y="4705350"/>
          <p14:tracePt t="30231" x="8255000" y="4705350"/>
          <p14:tracePt t="30245" x="8274050" y="4667250"/>
          <p14:tracePt t="30278" x="8280400" y="4660900"/>
          <p14:tracePt t="30295" x="8286750" y="4648200"/>
          <p14:tracePt t="30311" x="8305800" y="4648200"/>
          <p14:tracePt t="30328" x="8312150" y="4641850"/>
          <p14:tracePt t="30332" x="8331200" y="4641850"/>
          <p14:tracePt t="30346" x="8350250" y="4641850"/>
          <p14:tracePt t="30361" x="8362950" y="4641850"/>
          <p14:tracePt t="30378" x="8394700" y="4641850"/>
          <p14:tracePt t="30395" x="8432800" y="4641850"/>
          <p14:tracePt t="30411" x="8451850" y="4654550"/>
          <p14:tracePt t="30428" x="8496300" y="4686300"/>
          <p14:tracePt t="30432" x="8509000" y="4699000"/>
          <p14:tracePt t="30445" x="8521700" y="4705350"/>
          <p14:tracePt t="30461" x="8591550" y="4762500"/>
          <p14:tracePt t="30478" x="8629650" y="4775200"/>
          <p14:tracePt t="30495" x="8661400" y="4806950"/>
          <p14:tracePt t="30511" x="8693150" y="4838700"/>
          <p14:tracePt t="30528" x="8724900" y="4864100"/>
          <p14:tracePt t="30545" x="8756650" y="4889500"/>
          <p14:tracePt t="30561" x="8788400" y="4914900"/>
          <p14:tracePt t="30578" x="8851900" y="4946650"/>
          <p14:tracePt t="30595" x="8890000" y="4984750"/>
          <p14:tracePt t="30600" x="8896350" y="4984750"/>
          <p14:tracePt t="30611" x="8928100" y="4991100"/>
          <p14:tracePt t="30628" x="8978900" y="5010150"/>
          <p14:tracePt t="30644" x="9023350" y="5029200"/>
          <p14:tracePt t="30661" x="9137650" y="5054600"/>
          <p14:tracePt t="30665" x="9182100" y="5060950"/>
          <p14:tracePt t="30678" x="9239250" y="5080000"/>
          <p14:tracePt t="30694" x="9277350" y="5086350"/>
          <p14:tracePt t="30698" x="9290050" y="5086350"/>
          <p14:tracePt t="30711" x="9296400" y="5086350"/>
          <p14:tracePt t="30728" x="9309100" y="5086350"/>
          <p14:tracePt t="30745" x="9315450" y="5086350"/>
          <p14:tracePt t="30761" x="9328150" y="5086350"/>
          <p14:tracePt t="30778" x="9347200" y="5067300"/>
          <p14:tracePt t="30795" x="9398000" y="5054600"/>
          <p14:tracePt t="30799" x="9404350" y="5048250"/>
          <p14:tracePt t="30811" x="9417050" y="5035550"/>
          <p14:tracePt t="30828" x="9429750" y="5016500"/>
          <p14:tracePt t="30844" x="9455150" y="4997450"/>
          <p14:tracePt t="30861" x="9467850" y="4978400"/>
          <p14:tracePt t="30865" x="9474200" y="4965700"/>
          <p14:tracePt t="30878" x="9480550" y="4965700"/>
          <p14:tracePt t="30894" x="9480550" y="4946650"/>
          <p14:tracePt t="30911" x="9505950" y="4927600"/>
          <p14:tracePt t="30928" x="9512300" y="4927600"/>
          <p14:tracePt t="30931" x="9531350" y="4921250"/>
          <p14:tracePt t="30944" x="9544050" y="4914900"/>
          <p14:tracePt t="30961" x="9582150" y="4908550"/>
          <p14:tracePt t="30978" x="9607550" y="4908550"/>
          <p14:tracePt t="30995" x="9671050" y="4908550"/>
          <p14:tracePt t="31014" x="9728200" y="4908550"/>
          <p14:tracePt t="31028" x="9779000" y="4908550"/>
          <p14:tracePt t="31048" x="9804400" y="4908550"/>
          <p14:tracePt t="31062" x="9829800" y="4908550"/>
          <p14:tracePt t="31079" x="9855200" y="4908550"/>
          <p14:tracePt t="31094" x="9874250" y="4908550"/>
          <p14:tracePt t="31111" x="9899650" y="4908550"/>
          <p14:tracePt t="31128" x="9918700" y="4908550"/>
          <p14:tracePt t="31145" x="9975850" y="4908550"/>
          <p14:tracePt t="31148" x="9994900" y="4914900"/>
          <p14:tracePt t="31162" x="10045700" y="4914900"/>
          <p14:tracePt t="31178" x="10077450" y="4921250"/>
          <p14:tracePt t="31194" x="10128250" y="4927600"/>
          <p14:tracePt t="31211" x="10179050" y="4927600"/>
          <p14:tracePt t="31228" x="10223500" y="4927600"/>
          <p14:tracePt t="31245" x="10261600" y="4927600"/>
          <p14:tracePt t="31261" x="10306050" y="4927600"/>
          <p14:tracePt t="31278" x="10363200" y="4927600"/>
          <p14:tracePt t="31294" x="10407650" y="4914900"/>
          <p14:tracePt t="31311" x="10439400" y="4908550"/>
          <p14:tracePt t="31328" x="10477500" y="4902200"/>
          <p14:tracePt t="31345" x="10502900" y="4883150"/>
          <p14:tracePt t="31362" x="10610850" y="4864100"/>
          <p14:tracePt t="31378" x="10655300" y="4857750"/>
          <p14:tracePt t="31394" x="10712450" y="4845050"/>
          <p14:tracePt t="31411" x="10725150" y="4845050"/>
          <p14:tracePt t="31414" x="10744200" y="4845050"/>
          <p14:tracePt t="31428" x="10756900" y="4845050"/>
          <p14:tracePt t="31444" x="10782300" y="4845050"/>
          <p14:tracePt t="31449" x="10795000" y="4845050"/>
          <p14:tracePt t="31461" x="10801350" y="4845050"/>
          <p14:tracePt t="31478" x="10807700" y="4845050"/>
          <p14:tracePt t="31481" x="10814050" y="4845050"/>
          <p14:tracePt t="31495" x="10820400" y="4845050"/>
          <p14:tracePt t="31511" x="10858500" y="4857750"/>
          <p14:tracePt t="31527" x="10890250" y="4857750"/>
          <p14:tracePt t="31544" x="10934700" y="4857750"/>
          <p14:tracePt t="31548" x="10960100" y="4857750"/>
          <p14:tracePt t="31549" x="10985500" y="4857750"/>
          <p14:tracePt t="31562" x="11004550" y="4857750"/>
          <p14:tracePt t="31578" x="11036300" y="4857750"/>
          <p14:tracePt t="31594" x="11068050" y="4857750"/>
          <p14:tracePt t="31613" x="11080750" y="4857750"/>
          <p14:tracePt t="31627" x="11093450" y="4845050"/>
          <p14:tracePt t="31645" x="11106150" y="4838700"/>
          <p14:tracePt t="31648" x="11112500" y="4838700"/>
          <p14:tracePt t="31661" x="11118850" y="4826000"/>
          <p14:tracePt t="31678" x="11137900" y="4819650"/>
          <p14:tracePt t="31682" x="11150600" y="4819650"/>
          <p14:tracePt t="31695" x="11156950" y="4819650"/>
          <p14:tracePt t="31711" x="11201400" y="4813300"/>
          <p14:tracePt t="31727" x="11214100" y="4813300"/>
          <p14:tracePt t="31744" x="11258550" y="4813300"/>
          <p14:tracePt t="31763" x="11290300" y="4806950"/>
          <p14:tracePt t="31778" x="11322050" y="4806950"/>
          <p14:tracePt t="31794" x="11360150" y="4806950"/>
          <p14:tracePt t="31811" x="11379200" y="4806950"/>
          <p14:tracePt t="31845" x="11391900" y="4806950"/>
          <p14:tracePt t="31863" x="11398250" y="4806950"/>
          <p14:tracePt t="31878" x="11423650" y="4806950"/>
          <p14:tracePt t="31894" x="11442700" y="4806950"/>
          <p14:tracePt t="31911" x="11474450" y="4806950"/>
          <p14:tracePt t="31914" x="11487150" y="4806950"/>
          <p14:tracePt t="31929" x="11499850" y="4806950"/>
          <p14:tracePt t="31932" x="11512550" y="4806950"/>
          <p14:tracePt t="31945" x="11525250" y="4806950"/>
          <p14:tracePt t="31963" x="11544300" y="4806950"/>
          <p14:tracePt t="33146" x="0" y="0"/>
        </p14:tracePtLst>
      </p14:laserTraceLst>
    </p:ext>
  </p:extLs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8"/>
          <p:cNvSpPr txBox="1">
            <a:spLocks noGrp="1"/>
          </p:cNvSpPr>
          <p:nvPr>
            <p:ph type="sldNum" sz="quarter" idx="7"/>
          </p:nvPr>
        </p:nvSpPr>
        <p:spPr>
          <a:prstGeom prst="rect">
            <a:avLst/>
          </a:prstGeom>
        </p:spPr>
        <p:txBody>
          <a:bodyPr vert="horz" wrap="square" lIns="0" tIns="0" rIns="0" bIns="0" rtlCol="0">
            <a:spAutoFit/>
          </a:bodyPr>
          <a:lstStyle/>
          <a:p>
            <a:pPr marL="38100">
              <a:lnSpc>
                <a:spcPct val="100000"/>
              </a:lnSpc>
            </a:pPr>
            <a:fld id="{81D60167-4931-47E6-BA6A-407CBD079E47}" type="slidenum">
              <a:rPr spc="-5" dirty="0"/>
              <a:t>19</a:t>
            </a:fld>
            <a:endParaRPr spc="-5" dirty="0"/>
          </a:p>
        </p:txBody>
      </p:sp>
      <p:sp>
        <p:nvSpPr>
          <p:cNvPr id="6" name="object 6"/>
          <p:cNvSpPr txBox="1">
            <a:spLocks noGrp="1"/>
          </p:cNvSpPr>
          <p:nvPr>
            <p:ph type="title"/>
          </p:nvPr>
        </p:nvSpPr>
        <p:spPr>
          <a:xfrm>
            <a:off x="181862" y="736472"/>
            <a:ext cx="2608580" cy="508922"/>
          </a:xfrm>
          <a:prstGeom prst="rect">
            <a:avLst/>
          </a:prstGeom>
        </p:spPr>
        <p:txBody>
          <a:bodyPr vert="horz" wrap="square" lIns="0" tIns="12700" rIns="0" bIns="0" rtlCol="0">
            <a:spAutoFit/>
          </a:bodyPr>
          <a:lstStyle/>
          <a:p>
            <a:pPr marL="12700" marR="5080">
              <a:lnSpc>
                <a:spcPct val="118000"/>
              </a:lnSpc>
              <a:spcBef>
                <a:spcPts val="100"/>
              </a:spcBef>
            </a:pPr>
            <a:r>
              <a:rPr lang="en-US" sz="3000" dirty="0">
                <a:solidFill>
                  <a:srgbClr val="FFFFFF"/>
                </a:solidFill>
                <a:latin typeface="Arial"/>
                <a:cs typeface="Arial"/>
              </a:rPr>
              <a:t>Vowels</a:t>
            </a:r>
            <a:endParaRPr sz="3000" dirty="0">
              <a:latin typeface="Arial"/>
              <a:cs typeface="Arial"/>
            </a:endParaRPr>
          </a:p>
        </p:txBody>
      </p:sp>
      <p:sp>
        <p:nvSpPr>
          <p:cNvPr id="12" name="object 3"/>
          <p:cNvSpPr txBox="1"/>
          <p:nvPr/>
        </p:nvSpPr>
        <p:spPr>
          <a:xfrm>
            <a:off x="3442252" y="736472"/>
            <a:ext cx="7926705" cy="359073"/>
          </a:xfrm>
          <a:prstGeom prst="rect">
            <a:avLst/>
          </a:prstGeom>
        </p:spPr>
        <p:txBody>
          <a:bodyPr vert="horz" wrap="square" lIns="0" tIns="50800" rIns="0" bIns="0" rtlCol="0">
            <a:spAutoFit/>
          </a:bodyPr>
          <a:lstStyle/>
          <a:p>
            <a:pPr marL="12700">
              <a:lnSpc>
                <a:spcPct val="100000"/>
              </a:lnSpc>
              <a:spcBef>
                <a:spcPts val="400"/>
              </a:spcBef>
            </a:pPr>
            <a:r>
              <a:rPr lang="en-US" sz="2000" b="1" spc="-5" dirty="0">
                <a:solidFill>
                  <a:srgbClr val="003884"/>
                </a:solidFill>
                <a:latin typeface="Arial"/>
                <a:cs typeface="Arial"/>
              </a:rPr>
              <a:t>Vowels- Spectrograms</a:t>
            </a:r>
            <a:endParaRPr sz="2000" dirty="0">
              <a:latin typeface="Arial"/>
              <a:cs typeface="Arial"/>
            </a:endParaRPr>
          </a:p>
        </p:txBody>
      </p:sp>
      <p:sp>
        <p:nvSpPr>
          <p:cNvPr id="9" name="Rectangle 8"/>
          <p:cNvSpPr/>
          <p:nvPr/>
        </p:nvSpPr>
        <p:spPr>
          <a:xfrm>
            <a:off x="3090124" y="1010811"/>
            <a:ext cx="8797075" cy="1569660"/>
          </a:xfrm>
          <a:prstGeom prst="rect">
            <a:avLst/>
          </a:prstGeom>
        </p:spPr>
        <p:txBody>
          <a:bodyPr wrap="square">
            <a:spAutoFit/>
          </a:bodyPr>
          <a:lstStyle/>
          <a:p>
            <a:pPr marL="342900" indent="-342900">
              <a:lnSpc>
                <a:spcPct val="90000"/>
              </a:lnSpc>
              <a:buFont typeface="Arial" panose="020B0604020202020204" pitchFamily="34" charset="0"/>
              <a:buChar char="•"/>
            </a:pPr>
            <a:endParaRPr lang="en-GB" altLang="en-US" sz="2000" kern="0" dirty="0">
              <a:solidFill>
                <a:schemeClr val="tx2"/>
              </a:solidFill>
              <a:latin typeface="Arial" panose="020B0604020202020204" pitchFamily="34" charset="0"/>
              <a:cs typeface="Arial" panose="020B0604020202020204" pitchFamily="34" charset="0"/>
            </a:endParaRPr>
          </a:p>
          <a:p>
            <a:pPr marL="342900" indent="-342900">
              <a:lnSpc>
                <a:spcPct val="90000"/>
              </a:lnSpc>
              <a:buFont typeface="Arial" panose="020B0604020202020204" pitchFamily="34" charset="0"/>
              <a:buChar char="•"/>
            </a:pPr>
            <a:endParaRPr lang="en-GB" altLang="en-US" sz="2000" kern="0" dirty="0">
              <a:solidFill>
                <a:schemeClr val="tx2"/>
              </a:solidFill>
              <a:latin typeface="Arial" panose="020B0604020202020204" pitchFamily="34" charset="0"/>
              <a:cs typeface="Arial" panose="020B0604020202020204" pitchFamily="34" charset="0"/>
            </a:endParaRPr>
          </a:p>
          <a:p>
            <a:r>
              <a:rPr lang="en-US" sz="2000" dirty="0">
                <a:solidFill>
                  <a:schemeClr val="tx2"/>
                </a:solidFill>
                <a:latin typeface="Arial" panose="020B0604020202020204" pitchFamily="34" charset="0"/>
                <a:cs typeface="Arial" panose="020B0604020202020204" pitchFamily="34" charset="0"/>
                <a:sym typeface="Wingdings" panose="05000000000000000000" pitchFamily="2" charset="2"/>
              </a:rPr>
              <a:t>For characterizing different vowels the frequencies of the first two formants are usually considered, and labelled as F</a:t>
            </a:r>
            <a:r>
              <a:rPr lang="en-US" sz="2000" baseline="-25000" dirty="0">
                <a:solidFill>
                  <a:schemeClr val="tx2"/>
                </a:solidFill>
                <a:latin typeface="Arial" panose="020B0604020202020204" pitchFamily="34" charset="0"/>
                <a:cs typeface="Arial" panose="020B0604020202020204" pitchFamily="34" charset="0"/>
                <a:sym typeface="Wingdings" panose="05000000000000000000" pitchFamily="2" charset="2"/>
              </a:rPr>
              <a:t>1</a:t>
            </a:r>
            <a:r>
              <a:rPr lang="en-US" sz="2000" dirty="0">
                <a:solidFill>
                  <a:schemeClr val="tx2"/>
                </a:solidFill>
                <a:latin typeface="Arial" panose="020B0604020202020204" pitchFamily="34" charset="0"/>
                <a:cs typeface="Arial" panose="020B0604020202020204" pitchFamily="34" charset="0"/>
                <a:sym typeface="Wingdings" panose="05000000000000000000" pitchFamily="2" charset="2"/>
              </a:rPr>
              <a:t> and F</a:t>
            </a:r>
            <a:r>
              <a:rPr lang="en-US" sz="2000" baseline="-25000" dirty="0">
                <a:solidFill>
                  <a:schemeClr val="tx2"/>
                </a:solidFill>
                <a:latin typeface="Arial" panose="020B0604020202020204" pitchFamily="34" charset="0"/>
                <a:cs typeface="Arial" panose="020B0604020202020204" pitchFamily="34" charset="0"/>
                <a:sym typeface="Wingdings" panose="05000000000000000000" pitchFamily="2" charset="2"/>
              </a:rPr>
              <a:t>2</a:t>
            </a:r>
            <a:r>
              <a:rPr lang="en-US" sz="2000" dirty="0">
                <a:solidFill>
                  <a:schemeClr val="tx2"/>
                </a:solidFill>
                <a:latin typeface="Arial" panose="020B0604020202020204" pitchFamily="34" charset="0"/>
                <a:cs typeface="Arial" panose="020B0604020202020204" pitchFamily="34" charset="0"/>
                <a:sym typeface="Wingdings" panose="05000000000000000000" pitchFamily="2" charset="2"/>
              </a:rPr>
              <a:t> </a:t>
            </a:r>
          </a:p>
          <a:p>
            <a:endParaRPr lang="en-US" sz="2000" dirty="0">
              <a:solidFill>
                <a:schemeClr val="tx2"/>
              </a:solidFill>
              <a:latin typeface="Arial" panose="020B0604020202020204" pitchFamily="34" charset="0"/>
              <a:cs typeface="Arial" panose="020B0604020202020204" pitchFamily="34" charset="0"/>
              <a:sym typeface="Wingdings" panose="05000000000000000000" pitchFamily="2" charset="2"/>
            </a:endParaRPr>
          </a:p>
        </p:txBody>
      </p:sp>
      <p:pic>
        <p:nvPicPr>
          <p:cNvPr id="2050" name="Picture 2" descr="https://home.cc.umanitoba.ca/~krussll/phonetics/acoustic/img/vowels-ieea.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64705" y="2831619"/>
            <a:ext cx="4191000" cy="281549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4"/>
          <a:stretch>
            <a:fillRect/>
          </a:stretch>
        </p:blipFill>
        <p:spPr>
          <a:xfrm>
            <a:off x="2787129" y="2810123"/>
            <a:ext cx="4229100" cy="2699644"/>
          </a:xfrm>
          <a:prstGeom prst="rect">
            <a:avLst/>
          </a:prstGeom>
        </p:spPr>
      </p:pic>
      <p:sp>
        <p:nvSpPr>
          <p:cNvPr id="11" name="TextBox 10"/>
          <p:cNvSpPr txBox="1"/>
          <p:nvPr/>
        </p:nvSpPr>
        <p:spPr>
          <a:xfrm>
            <a:off x="6183155" y="6019800"/>
            <a:ext cx="6024085" cy="276999"/>
          </a:xfrm>
          <a:prstGeom prst="rect">
            <a:avLst/>
          </a:prstGeom>
          <a:noFill/>
        </p:spPr>
        <p:txBody>
          <a:bodyPr wrap="none" rtlCol="0">
            <a:spAutoFit/>
          </a:bodyPr>
          <a:lstStyle/>
          <a:p>
            <a:r>
              <a:rPr lang="en-US" sz="1200" dirty="0"/>
              <a:t>Source: https://home.cc.umanitoba.ca/~krussll/phonetics/acoustic/spectrogram-sounds.html</a:t>
            </a:r>
          </a:p>
        </p:txBody>
      </p:sp>
    </p:spTree>
    <p:extLst>
      <p:ext uri="{BB962C8B-B14F-4D97-AF65-F5344CB8AC3E}">
        <p14:creationId xmlns:p14="http://schemas.microsoft.com/office/powerpoint/2010/main" val="1339391968"/>
      </p:ext>
    </p:extLst>
  </p:cSld>
  <p:clrMapOvr>
    <a:masterClrMapping/>
  </p:clrMapOvr>
  <mc:AlternateContent xmlns:mc="http://schemas.openxmlformats.org/markup-compatibility/2006" xmlns:p14="http://schemas.microsoft.com/office/powerpoint/2010/main">
    <mc:Choice Requires="p14">
      <p:transition spd="slow" p14:dur="2000" advTm="35044"/>
    </mc:Choice>
    <mc:Fallback xmlns="">
      <p:transition spd="slow" advTm="35044"/>
    </mc:Fallback>
  </mc:AlternateContent>
  <p:extLst>
    <p:ext uri="{3A86A75C-4F4B-4683-9AE1-C65F6400EC91}">
      <p14:laserTraceLst xmlns:p14="http://schemas.microsoft.com/office/powerpoint/2010/main">
        <p14:tracePtLst>
          <p14:tracePt t="23265" x="2794000" y="4635500"/>
          <p14:tracePt t="23380" x="2806700" y="4635500"/>
          <p14:tracePt t="23397" x="2832100" y="4635500"/>
          <p14:tracePt t="23413" x="2863850" y="4635500"/>
          <p14:tracePt t="23430" x="2901950" y="4635500"/>
          <p14:tracePt t="23447" x="2940050" y="4635500"/>
          <p14:tracePt t="23450" x="2952750" y="4635500"/>
          <p14:tracePt t="23463" x="2959100" y="4635500"/>
          <p14:tracePt t="23480" x="2984500" y="4629150"/>
          <p14:tracePt t="23497" x="3003550" y="4629150"/>
          <p14:tracePt t="23514" x="3028950" y="4616450"/>
          <p14:tracePt t="23530" x="3041650" y="4610100"/>
          <p14:tracePt t="23548" x="3060700" y="4610100"/>
          <p14:tracePt t="23551" x="3079750" y="4610100"/>
          <p14:tracePt t="23565" x="3086100" y="4610100"/>
          <p14:tracePt t="23581" x="3111500" y="4610100"/>
          <p14:tracePt t="23597" x="3124200" y="4610100"/>
          <p14:tracePt t="23614" x="3155950" y="4610100"/>
          <p14:tracePt t="23630" x="3175000" y="4610100"/>
          <p14:tracePt t="23647" x="3213100" y="4603750"/>
          <p14:tracePt t="23650" x="3225800" y="4591050"/>
          <p14:tracePt t="23680" x="3251200" y="4591050"/>
          <p14:tracePt t="23697" x="3263900" y="4591050"/>
          <p14:tracePt t="23713" x="3270250" y="4591050"/>
          <p14:tracePt t="23730" x="3289300" y="4591050"/>
          <p14:tracePt t="23747" x="3302000" y="4591050"/>
          <p14:tracePt t="23763" x="3327400" y="4591050"/>
          <p14:tracePt t="23781" x="3346450" y="4591050"/>
          <p14:tracePt t="23784" x="3359150" y="4591050"/>
          <p14:tracePt t="23797" x="3378200" y="4591050"/>
          <p14:tracePt t="23813" x="3390900" y="4591050"/>
          <p14:tracePt t="23830" x="3409950" y="4591050"/>
          <p14:tracePt t="23847" x="3441700" y="4591050"/>
          <p14:tracePt t="23863" x="3460750" y="4591050"/>
          <p14:tracePt t="23880" x="3530600" y="4591050"/>
          <p14:tracePt t="23897" x="3562350" y="4591050"/>
          <p14:tracePt t="23913" x="3587750" y="4591050"/>
          <p14:tracePt t="23930" x="3619500" y="4591050"/>
          <p14:tracePt t="23947" x="3644900" y="4591050"/>
          <p14:tracePt t="23951" x="3651250" y="4591050"/>
          <p14:tracePt t="23963" x="3670300" y="4591050"/>
          <p14:tracePt t="23980" x="3708400" y="4597400"/>
          <p14:tracePt t="23997" x="3733800" y="4597400"/>
          <p14:tracePt t="24013" x="3765550" y="4597400"/>
          <p14:tracePt t="24017" x="3784600" y="4597400"/>
          <p14:tracePt t="24031" x="3816350" y="4597400"/>
          <p14:tracePt t="24047" x="3841750" y="4597400"/>
          <p14:tracePt t="24063" x="3898900" y="4597400"/>
          <p14:tracePt t="24081" x="3943350" y="4597400"/>
          <p14:tracePt t="24097" x="3968750" y="4597400"/>
          <p14:tracePt t="24113" x="4019550" y="4597400"/>
          <p14:tracePt t="24132" x="4051300" y="4610100"/>
          <p14:tracePt t="24135" x="4127500" y="4616450"/>
          <p14:tracePt t="24147" x="4159250" y="4622800"/>
          <p14:tracePt t="24167" x="4254500" y="4622800"/>
          <p14:tracePt t="24180" x="4368800" y="4622800"/>
          <p14:tracePt t="24198" x="4406900" y="4629150"/>
          <p14:tracePt t="24201" x="4464050" y="4629150"/>
          <p14:tracePt t="24213" x="4495800" y="4629150"/>
          <p14:tracePt t="24231" x="4546600" y="4635500"/>
          <p14:tracePt t="24247" x="4584700" y="4635500"/>
          <p14:tracePt t="24263" x="4635500" y="4635500"/>
          <p14:tracePt t="24267" x="4660900" y="4635500"/>
          <p14:tracePt t="24282" x="4724400" y="4635500"/>
          <p14:tracePt t="24297" x="4781550" y="4641850"/>
          <p14:tracePt t="24314" x="4813300" y="4641850"/>
          <p14:tracePt t="24330" x="4838700" y="4641850"/>
          <p14:tracePt t="24333" x="4857750" y="4641850"/>
          <p14:tracePt t="24347" x="4876800" y="4641850"/>
          <p14:tracePt t="24363" x="4902200" y="4641850"/>
          <p14:tracePt t="24380" x="4921250" y="4641850"/>
          <p14:tracePt t="24397" x="4940300" y="4641850"/>
          <p14:tracePt t="24413" x="4991100" y="4648200"/>
          <p14:tracePt t="24430" x="5029200" y="4648200"/>
          <p14:tracePt t="24433" x="5035550" y="4648200"/>
          <p14:tracePt t="24446" x="5086350" y="4648200"/>
          <p14:tracePt t="24463" x="5130800" y="4648200"/>
          <p14:tracePt t="24480" x="5168900" y="4648200"/>
          <p14:tracePt t="24497" x="5232400" y="4648200"/>
          <p14:tracePt t="24501" x="5264150" y="4648200"/>
          <p14:tracePt t="24513" x="5289550" y="4648200"/>
          <p14:tracePt t="24530" x="5334000" y="4648200"/>
          <p14:tracePt t="24533" x="5346700" y="4648200"/>
          <p14:tracePt t="24547" x="5365750" y="4648200"/>
          <p14:tracePt t="24564" x="5403850" y="4648200"/>
          <p14:tracePt t="24567" x="5448300" y="4641850"/>
          <p14:tracePt t="24580" x="5505450" y="4635500"/>
          <p14:tracePt t="24597" x="5549900" y="4635500"/>
          <p14:tracePt t="24613" x="5588000" y="4635500"/>
          <p14:tracePt t="24630" x="5676900" y="4635500"/>
          <p14:tracePt t="24634" x="5683250" y="4635500"/>
          <p14:tracePt t="24647" x="5734050" y="4635500"/>
          <p14:tracePt t="24664" x="5778500" y="4635500"/>
          <p14:tracePt t="24680" x="5816600" y="4635500"/>
          <p14:tracePt t="24697" x="5880100" y="4629150"/>
          <p14:tracePt t="24701" x="5911850" y="4616450"/>
          <p14:tracePt t="24713" x="5918200" y="4616450"/>
          <p14:tracePt t="24730" x="5956300" y="4616450"/>
          <p14:tracePt t="24747" x="5969000" y="4610100"/>
          <p14:tracePt t="24764" x="5981700" y="4610100"/>
          <p14:tracePt t="24767" x="5988050" y="4610100"/>
          <p14:tracePt t="24780" x="5994400" y="4610100"/>
          <p14:tracePt t="24797" x="6007100" y="4610100"/>
          <p14:tracePt t="24813" x="6019800" y="4610100"/>
          <p14:tracePt t="24830" x="6051550" y="4603750"/>
          <p14:tracePt t="24863" x="6089650" y="4603750"/>
          <p14:tracePt t="24880" x="6108700" y="4603750"/>
          <p14:tracePt t="24897" x="6134100" y="4597400"/>
          <p14:tracePt t="24913" x="6159500" y="4597400"/>
          <p14:tracePt t="24930" x="6178550" y="4597400"/>
          <p14:tracePt t="24947" x="6210300" y="4597400"/>
          <p14:tracePt t="24963" x="6248400" y="4597400"/>
          <p14:tracePt t="24967" x="6261100" y="4597400"/>
          <p14:tracePt t="24980" x="6280150" y="4597400"/>
          <p14:tracePt t="24997" x="6324600" y="4597400"/>
          <p14:tracePt t="25013" x="6350000" y="4597400"/>
          <p14:tracePt t="25030" x="6369050" y="4597400"/>
          <p14:tracePt t="25050" x="6388100" y="4597400"/>
          <p14:tracePt t="25096" x="6394450" y="4597400"/>
          <p14:tracePt t="25114" x="6407150" y="4597400"/>
          <p14:tracePt t="25129" x="6413500" y="4597400"/>
          <p14:tracePt t="25146" x="6419850" y="4597400"/>
          <p14:tracePt t="25163" x="6432550" y="4597400"/>
          <p14:tracePt t="25180" x="6438900" y="4597400"/>
          <p14:tracePt t="25196" x="6451600" y="4591050"/>
          <p14:tracePt t="25213" x="6464300" y="4591050"/>
          <p14:tracePt t="25232" x="6477000" y="4591050"/>
          <p14:tracePt t="25246" x="6483350" y="4591050"/>
          <p14:tracePt t="25263" x="6508750" y="4591050"/>
          <p14:tracePt t="25280" x="6534150" y="4591050"/>
          <p14:tracePt t="25296" x="6540500" y="4591050"/>
          <p14:tracePt t="25315" x="6546850" y="4591050"/>
          <p14:tracePt t="27048" x="0" y="0"/>
        </p14:tracePtLst>
        <p14:tracePtLst>
          <p14:tracePt t="30131" x="8083550" y="4927600"/>
          <p14:tracePt t="30161" x="8089900" y="4927600"/>
          <p14:tracePt t="30178" x="8172450" y="4826000"/>
          <p14:tracePt t="30196" x="8204200" y="4781550"/>
          <p14:tracePt t="30211" x="8235950" y="4737100"/>
          <p14:tracePt t="30228" x="8248650" y="4705350"/>
          <p14:tracePt t="30231" x="8255000" y="4705350"/>
          <p14:tracePt t="30245" x="8274050" y="4667250"/>
          <p14:tracePt t="30278" x="8280400" y="4660900"/>
          <p14:tracePt t="30295" x="8286750" y="4648200"/>
          <p14:tracePt t="30311" x="8305800" y="4648200"/>
          <p14:tracePt t="30328" x="8312150" y="4641850"/>
          <p14:tracePt t="30332" x="8331200" y="4641850"/>
          <p14:tracePt t="30346" x="8350250" y="4641850"/>
          <p14:tracePt t="30361" x="8362950" y="4641850"/>
          <p14:tracePt t="30378" x="8394700" y="4641850"/>
          <p14:tracePt t="30395" x="8432800" y="4641850"/>
          <p14:tracePt t="30411" x="8451850" y="4654550"/>
          <p14:tracePt t="30428" x="8496300" y="4686300"/>
          <p14:tracePt t="30432" x="8509000" y="4699000"/>
          <p14:tracePt t="30445" x="8521700" y="4705350"/>
          <p14:tracePt t="30461" x="8591550" y="4762500"/>
          <p14:tracePt t="30478" x="8629650" y="4775200"/>
          <p14:tracePt t="30495" x="8661400" y="4806950"/>
          <p14:tracePt t="30511" x="8693150" y="4838700"/>
          <p14:tracePt t="30528" x="8724900" y="4864100"/>
          <p14:tracePt t="30545" x="8756650" y="4889500"/>
          <p14:tracePt t="30561" x="8788400" y="4914900"/>
          <p14:tracePt t="30578" x="8851900" y="4946650"/>
          <p14:tracePt t="30595" x="8890000" y="4984750"/>
          <p14:tracePt t="30600" x="8896350" y="4984750"/>
          <p14:tracePt t="30611" x="8928100" y="4991100"/>
          <p14:tracePt t="30628" x="8978900" y="5010150"/>
          <p14:tracePt t="30644" x="9023350" y="5029200"/>
          <p14:tracePt t="30661" x="9137650" y="5054600"/>
          <p14:tracePt t="30665" x="9182100" y="5060950"/>
          <p14:tracePt t="30678" x="9239250" y="5080000"/>
          <p14:tracePt t="30694" x="9277350" y="5086350"/>
          <p14:tracePt t="30698" x="9290050" y="5086350"/>
          <p14:tracePt t="30711" x="9296400" y="5086350"/>
          <p14:tracePt t="30728" x="9309100" y="5086350"/>
          <p14:tracePt t="30745" x="9315450" y="5086350"/>
          <p14:tracePt t="30761" x="9328150" y="5086350"/>
          <p14:tracePt t="30778" x="9347200" y="5067300"/>
          <p14:tracePt t="30795" x="9398000" y="5054600"/>
          <p14:tracePt t="30799" x="9404350" y="5048250"/>
          <p14:tracePt t="30811" x="9417050" y="5035550"/>
          <p14:tracePt t="30828" x="9429750" y="5016500"/>
          <p14:tracePt t="30844" x="9455150" y="4997450"/>
          <p14:tracePt t="30861" x="9467850" y="4978400"/>
          <p14:tracePt t="30865" x="9474200" y="4965700"/>
          <p14:tracePt t="30878" x="9480550" y="4965700"/>
          <p14:tracePt t="30894" x="9480550" y="4946650"/>
          <p14:tracePt t="30911" x="9505950" y="4927600"/>
          <p14:tracePt t="30928" x="9512300" y="4927600"/>
          <p14:tracePt t="30931" x="9531350" y="4921250"/>
          <p14:tracePt t="30944" x="9544050" y="4914900"/>
          <p14:tracePt t="30961" x="9582150" y="4908550"/>
          <p14:tracePt t="30978" x="9607550" y="4908550"/>
          <p14:tracePt t="30995" x="9671050" y="4908550"/>
          <p14:tracePt t="31014" x="9728200" y="4908550"/>
          <p14:tracePt t="31028" x="9779000" y="4908550"/>
          <p14:tracePt t="31048" x="9804400" y="4908550"/>
          <p14:tracePt t="31062" x="9829800" y="4908550"/>
          <p14:tracePt t="31079" x="9855200" y="4908550"/>
          <p14:tracePt t="31094" x="9874250" y="4908550"/>
          <p14:tracePt t="31111" x="9899650" y="4908550"/>
          <p14:tracePt t="31128" x="9918700" y="4908550"/>
          <p14:tracePt t="31145" x="9975850" y="4908550"/>
          <p14:tracePt t="31148" x="9994900" y="4914900"/>
          <p14:tracePt t="31162" x="10045700" y="4914900"/>
          <p14:tracePt t="31178" x="10077450" y="4921250"/>
          <p14:tracePt t="31194" x="10128250" y="4927600"/>
          <p14:tracePt t="31211" x="10179050" y="4927600"/>
          <p14:tracePt t="31228" x="10223500" y="4927600"/>
          <p14:tracePt t="31245" x="10261600" y="4927600"/>
          <p14:tracePt t="31261" x="10306050" y="4927600"/>
          <p14:tracePt t="31278" x="10363200" y="4927600"/>
          <p14:tracePt t="31294" x="10407650" y="4914900"/>
          <p14:tracePt t="31311" x="10439400" y="4908550"/>
          <p14:tracePt t="31328" x="10477500" y="4902200"/>
          <p14:tracePt t="31345" x="10502900" y="4883150"/>
          <p14:tracePt t="31362" x="10610850" y="4864100"/>
          <p14:tracePt t="31378" x="10655300" y="4857750"/>
          <p14:tracePt t="31394" x="10712450" y="4845050"/>
          <p14:tracePt t="31411" x="10725150" y="4845050"/>
          <p14:tracePt t="31414" x="10744200" y="4845050"/>
          <p14:tracePt t="31428" x="10756900" y="4845050"/>
          <p14:tracePt t="31444" x="10782300" y="4845050"/>
          <p14:tracePt t="31449" x="10795000" y="4845050"/>
          <p14:tracePt t="31461" x="10801350" y="4845050"/>
          <p14:tracePt t="31478" x="10807700" y="4845050"/>
          <p14:tracePt t="31481" x="10814050" y="4845050"/>
          <p14:tracePt t="31495" x="10820400" y="4845050"/>
          <p14:tracePt t="31511" x="10858500" y="4857750"/>
          <p14:tracePt t="31527" x="10890250" y="4857750"/>
          <p14:tracePt t="31544" x="10934700" y="4857750"/>
          <p14:tracePt t="31548" x="10960100" y="4857750"/>
          <p14:tracePt t="31549" x="10985500" y="4857750"/>
          <p14:tracePt t="31562" x="11004550" y="4857750"/>
          <p14:tracePt t="31578" x="11036300" y="4857750"/>
          <p14:tracePt t="31594" x="11068050" y="4857750"/>
          <p14:tracePt t="31613" x="11080750" y="4857750"/>
          <p14:tracePt t="31627" x="11093450" y="4845050"/>
          <p14:tracePt t="31645" x="11106150" y="4838700"/>
          <p14:tracePt t="31648" x="11112500" y="4838700"/>
          <p14:tracePt t="31661" x="11118850" y="4826000"/>
          <p14:tracePt t="31678" x="11137900" y="4819650"/>
          <p14:tracePt t="31682" x="11150600" y="4819650"/>
          <p14:tracePt t="31695" x="11156950" y="4819650"/>
          <p14:tracePt t="31711" x="11201400" y="4813300"/>
          <p14:tracePt t="31727" x="11214100" y="4813300"/>
          <p14:tracePt t="31744" x="11258550" y="4813300"/>
          <p14:tracePt t="31763" x="11290300" y="4806950"/>
          <p14:tracePt t="31778" x="11322050" y="4806950"/>
          <p14:tracePt t="31794" x="11360150" y="4806950"/>
          <p14:tracePt t="31811" x="11379200" y="4806950"/>
          <p14:tracePt t="31845" x="11391900" y="4806950"/>
          <p14:tracePt t="31863" x="11398250" y="4806950"/>
          <p14:tracePt t="31878" x="11423650" y="4806950"/>
          <p14:tracePt t="31894" x="11442700" y="4806950"/>
          <p14:tracePt t="31911" x="11474450" y="4806950"/>
          <p14:tracePt t="31914" x="11487150" y="4806950"/>
          <p14:tracePt t="31929" x="11499850" y="4806950"/>
          <p14:tracePt t="31932" x="11512550" y="4806950"/>
          <p14:tracePt t="31945" x="11525250" y="4806950"/>
          <p14:tracePt t="31963" x="11544300" y="4806950"/>
          <p14:tracePt t="33146" x="0" y="0"/>
        </p14:tracePtLst>
      </p14:laserTraceLst>
    </p:ext>
  </p:extLs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434751" y="1106422"/>
            <a:ext cx="5031205" cy="4360168"/>
          </a:xfrm>
          <a:prstGeom prst="rect">
            <a:avLst/>
          </a:prstGeom>
        </p:spPr>
        <p:txBody>
          <a:bodyPr vert="horz" wrap="square" lIns="0" tIns="50800" rIns="0" bIns="0" rtlCol="0">
            <a:spAutoFit/>
          </a:bodyPr>
          <a:lstStyle/>
          <a:p>
            <a:pPr marL="355600" indent="-342900">
              <a:lnSpc>
                <a:spcPct val="100000"/>
              </a:lnSpc>
              <a:spcBef>
                <a:spcPts val="1200"/>
              </a:spcBef>
              <a:spcAft>
                <a:spcPts val="1200"/>
              </a:spcAft>
              <a:buFont typeface="Arial" panose="020B0604020202020204" pitchFamily="34" charset="0"/>
              <a:buChar char="•"/>
            </a:pPr>
            <a:r>
              <a:rPr lang="en-US" sz="2000" dirty="0">
                <a:solidFill>
                  <a:srgbClr val="003884"/>
                </a:solidFill>
                <a:latin typeface="Arial"/>
                <a:cs typeface="Arial"/>
              </a:rPr>
              <a:t>Human Vocal Organs</a:t>
            </a:r>
          </a:p>
          <a:p>
            <a:pPr marL="355600" indent="-342900">
              <a:lnSpc>
                <a:spcPct val="100000"/>
              </a:lnSpc>
              <a:spcBef>
                <a:spcPts val="1200"/>
              </a:spcBef>
              <a:spcAft>
                <a:spcPts val="1200"/>
              </a:spcAft>
              <a:buFont typeface="Arial" panose="020B0604020202020204" pitchFamily="34" charset="0"/>
              <a:buChar char="•"/>
            </a:pPr>
            <a:r>
              <a:rPr lang="en-US" sz="2000" dirty="0">
                <a:solidFill>
                  <a:srgbClr val="003884"/>
                </a:solidFill>
                <a:latin typeface="Arial"/>
                <a:cs typeface="Arial"/>
              </a:rPr>
              <a:t>Vowels </a:t>
            </a:r>
            <a:endParaRPr sz="2000" dirty="0">
              <a:latin typeface="Arial"/>
              <a:cs typeface="Arial"/>
            </a:endParaRPr>
          </a:p>
          <a:p>
            <a:pPr marL="355600" indent="-342900">
              <a:lnSpc>
                <a:spcPct val="100000"/>
              </a:lnSpc>
              <a:spcBef>
                <a:spcPts val="1200"/>
              </a:spcBef>
              <a:spcAft>
                <a:spcPts val="1200"/>
              </a:spcAft>
              <a:buFont typeface="Arial" panose="020B0604020202020204" pitchFamily="34" charset="0"/>
              <a:buChar char="•"/>
            </a:pPr>
            <a:r>
              <a:rPr lang="en-US" sz="2000" spc="-10" dirty="0">
                <a:solidFill>
                  <a:srgbClr val="003884"/>
                </a:solidFill>
                <a:latin typeface="Arial"/>
                <a:cs typeface="Arial"/>
              </a:rPr>
              <a:t>Consonants </a:t>
            </a:r>
          </a:p>
          <a:p>
            <a:pPr marL="355600" indent="-342900">
              <a:lnSpc>
                <a:spcPct val="100000"/>
              </a:lnSpc>
              <a:spcBef>
                <a:spcPts val="1200"/>
              </a:spcBef>
              <a:spcAft>
                <a:spcPts val="1200"/>
              </a:spcAft>
              <a:buFont typeface="Arial" panose="020B0604020202020204" pitchFamily="34" charset="0"/>
              <a:buChar char="•"/>
            </a:pPr>
            <a:r>
              <a:rPr lang="en-US" sz="2000" spc="-10" dirty="0">
                <a:solidFill>
                  <a:srgbClr val="003884"/>
                </a:solidFill>
                <a:latin typeface="Arial"/>
                <a:cs typeface="Arial"/>
              </a:rPr>
              <a:t>Brief introduction - Speech Analysis, Recognition and Synthesis</a:t>
            </a:r>
          </a:p>
          <a:p>
            <a:pPr marL="355600" indent="-342900">
              <a:lnSpc>
                <a:spcPct val="100000"/>
              </a:lnSpc>
              <a:spcBef>
                <a:spcPts val="1200"/>
              </a:spcBef>
              <a:spcAft>
                <a:spcPts val="1200"/>
              </a:spcAft>
              <a:buFont typeface="Arial" panose="020B0604020202020204" pitchFamily="34" charset="0"/>
              <a:buChar char="•"/>
            </a:pPr>
            <a:r>
              <a:rPr lang="en-US" sz="2000" spc="-10" dirty="0">
                <a:solidFill>
                  <a:srgbClr val="003884"/>
                </a:solidFill>
                <a:latin typeface="Arial"/>
                <a:cs typeface="Arial"/>
              </a:rPr>
              <a:t>Speech Intelligibility and Room Acoustics</a:t>
            </a:r>
          </a:p>
          <a:p>
            <a:pPr marL="355600" indent="-342900">
              <a:lnSpc>
                <a:spcPct val="100000"/>
              </a:lnSpc>
              <a:spcBef>
                <a:spcPts val="1200"/>
              </a:spcBef>
              <a:spcAft>
                <a:spcPts val="1200"/>
              </a:spcAft>
              <a:buFont typeface="Arial" panose="020B0604020202020204" pitchFamily="34" charset="0"/>
              <a:buChar char="•"/>
            </a:pPr>
            <a:r>
              <a:rPr lang="en-US" sz="2000" spc="-10" dirty="0">
                <a:solidFill>
                  <a:srgbClr val="003884"/>
                </a:solidFill>
                <a:latin typeface="Arial"/>
                <a:cs typeface="Arial"/>
              </a:rPr>
              <a:t>Animal Communication</a:t>
            </a:r>
          </a:p>
          <a:p>
            <a:pPr marL="12700">
              <a:lnSpc>
                <a:spcPct val="100000"/>
              </a:lnSpc>
              <a:spcBef>
                <a:spcPts val="1200"/>
              </a:spcBef>
              <a:spcAft>
                <a:spcPts val="1200"/>
              </a:spcAft>
            </a:pPr>
            <a:endParaRPr lang="en-US" sz="2000" spc="-10" dirty="0">
              <a:solidFill>
                <a:srgbClr val="003884"/>
              </a:solidFill>
              <a:latin typeface="Arial"/>
              <a:cs typeface="Arial"/>
            </a:endParaRPr>
          </a:p>
        </p:txBody>
      </p:sp>
      <p:sp>
        <p:nvSpPr>
          <p:cNvPr id="3" name="object 3"/>
          <p:cNvSpPr txBox="1">
            <a:spLocks noGrp="1"/>
          </p:cNvSpPr>
          <p:nvPr>
            <p:ph type="title"/>
          </p:nvPr>
        </p:nvSpPr>
        <p:spPr>
          <a:xfrm>
            <a:off x="842059" y="865122"/>
            <a:ext cx="1677670" cy="482600"/>
          </a:xfrm>
          <a:prstGeom prst="rect">
            <a:avLst/>
          </a:prstGeom>
        </p:spPr>
        <p:txBody>
          <a:bodyPr vert="horz" wrap="square" lIns="0" tIns="12700" rIns="0" bIns="0" rtlCol="0">
            <a:spAutoFit/>
          </a:bodyPr>
          <a:lstStyle/>
          <a:p>
            <a:pPr marL="12700">
              <a:lnSpc>
                <a:spcPct val="100000"/>
              </a:lnSpc>
              <a:spcBef>
                <a:spcPts val="100"/>
              </a:spcBef>
            </a:pPr>
            <a:r>
              <a:rPr sz="3000" spc="-5" dirty="0">
                <a:solidFill>
                  <a:srgbClr val="FFFFFF"/>
                </a:solidFill>
                <a:latin typeface="Arial"/>
                <a:cs typeface="Arial"/>
              </a:rPr>
              <a:t>Contents</a:t>
            </a:r>
            <a:endParaRPr sz="3000">
              <a:latin typeface="Arial"/>
              <a:cs typeface="Arial"/>
            </a:endParaRPr>
          </a:p>
        </p:txBody>
      </p:sp>
      <p:sp>
        <p:nvSpPr>
          <p:cNvPr id="4" name="object 4"/>
          <p:cNvSpPr/>
          <p:nvPr/>
        </p:nvSpPr>
        <p:spPr>
          <a:xfrm>
            <a:off x="8763000" y="882610"/>
            <a:ext cx="3043426" cy="3701795"/>
          </a:xfrm>
          <a:prstGeom prst="rect">
            <a:avLst/>
          </a:prstGeom>
          <a:blipFill>
            <a:blip r:embed="rId3" cstate="print"/>
            <a:stretch>
              <a:fillRect/>
            </a:stretch>
          </a:blipFill>
        </p:spPr>
        <p:txBody>
          <a:bodyPr wrap="square" lIns="0" tIns="0" rIns="0" bIns="0" rtlCol="0"/>
          <a:lstStyle/>
          <a:p>
            <a:endParaRP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ct val="100000"/>
              </a:lnSpc>
            </a:pPr>
            <a:fld id="{81D60167-4931-47E6-BA6A-407CBD079E47}" type="slidenum">
              <a:rPr spc="-5" dirty="0"/>
              <a:t>2</a:t>
            </a:fld>
            <a:endParaRPr spc="-5" dirty="0"/>
          </a:p>
        </p:txBody>
      </p:sp>
    </p:spTree>
  </p:cSld>
  <p:clrMapOvr>
    <a:masterClrMapping/>
  </p:clrMapOvr>
  <mc:AlternateContent xmlns:mc="http://schemas.openxmlformats.org/markup-compatibility/2006" xmlns:p14="http://schemas.microsoft.com/office/powerpoint/2010/main">
    <mc:Choice Requires="p14">
      <p:transition spd="slow" p14:dur="2000" advTm="44533"/>
    </mc:Choice>
    <mc:Fallback xmlns="">
      <p:transition spd="slow" advTm="44533"/>
    </mc:Fallback>
  </mc:AlternateContent>
  <p:extLst>
    <p:ext uri="{3A86A75C-4F4B-4683-9AE1-C65F6400EC91}">
      <p14:laserTraceLst xmlns:p14="http://schemas.microsoft.com/office/powerpoint/2010/main">
        <p14:tracePtLst>
          <p14:tracePt t="6407" x="6515100" y="1054100"/>
          <p14:tracePt t="13307" x="6515100" y="1066800"/>
          <p14:tracePt t="13321" x="6515100" y="1073150"/>
          <p14:tracePt t="13332" x="6515100" y="1092200"/>
          <p14:tracePt t="13343" x="6515100" y="1104900"/>
          <p14:tracePt t="13357" x="6515100" y="1111250"/>
          <p14:tracePt t="13372" x="6515100" y="1130300"/>
          <p14:tracePt t="13376" x="6515100" y="1136650"/>
          <p14:tracePt t="13389" x="6527800" y="1174750"/>
          <p14:tracePt t="13406" x="6534150" y="1200150"/>
          <p14:tracePt t="13422" x="6553200" y="1270000"/>
          <p14:tracePt t="13439" x="6584950" y="1397000"/>
          <p14:tracePt t="13444" x="6591300" y="1416050"/>
          <p14:tracePt t="13455" x="6610350" y="1485900"/>
          <p14:tracePt t="13472" x="6616700" y="1568450"/>
          <p14:tracePt t="13489" x="6616700" y="1619250"/>
          <p14:tracePt t="13506" x="6616700" y="1695450"/>
          <p14:tracePt t="13510" x="6616700" y="1739900"/>
          <p14:tracePt t="13522" x="6616700" y="1778000"/>
          <p14:tracePt t="13539" x="6616700" y="1816100"/>
          <p14:tracePt t="13555" x="6604000" y="1847850"/>
          <p14:tracePt t="13572" x="6572250" y="1949450"/>
          <p14:tracePt t="13590" x="6553200" y="1981200"/>
          <p14:tracePt t="13605" x="6540500" y="2025650"/>
          <p14:tracePt t="13622" x="6521450" y="2076450"/>
          <p14:tracePt t="13639" x="6496050" y="2139950"/>
          <p14:tracePt t="13655" x="6457950" y="2190750"/>
          <p14:tracePt t="13672" x="6413500" y="2260600"/>
          <p14:tracePt t="13689" x="6400800" y="2279650"/>
          <p14:tracePt t="13695" x="6369050" y="2311400"/>
          <p14:tracePt t="13705" x="6362700" y="2311400"/>
          <p14:tracePt t="13726" x="6343650" y="2330450"/>
          <p14:tracePt t="13739" x="6330950" y="2349500"/>
          <p14:tracePt t="13756" x="6311900" y="2362200"/>
          <p14:tracePt t="13772" x="6280150" y="2374900"/>
          <p14:tracePt t="13792" x="6216650" y="2419350"/>
          <p14:tracePt t="13805" x="6210300" y="2425700"/>
          <p14:tracePt t="13823" x="6184900" y="2432050"/>
          <p14:tracePt t="13847" x="6178550" y="2444750"/>
          <p14:tracePt t="13861" x="6172200" y="2451100"/>
          <p14:tracePt t="13872" x="6146800" y="2463800"/>
          <p14:tracePt t="13888" x="6102350" y="2508250"/>
          <p14:tracePt t="13905" x="6051550" y="2527300"/>
          <p14:tracePt t="13922" x="6007100" y="2533650"/>
          <p14:tracePt t="13927" x="6000750" y="2533650"/>
          <p14:tracePt t="13939" x="5994400" y="2533650"/>
          <p14:tracePt t="13955" x="5969000" y="2540000"/>
          <p14:tracePt t="13972" x="5956300" y="2540000"/>
          <p14:tracePt t="13988" x="5924550" y="2540000"/>
          <p14:tracePt t="14006" x="5867400" y="2540000"/>
          <p14:tracePt t="14023" x="5854700" y="2540000"/>
          <p14:tracePt t="14052" x="5848350" y="2552700"/>
          <p14:tracePt t="14074" x="5842000" y="2552700"/>
          <p14:tracePt t="14084" x="5835650" y="2559050"/>
          <p14:tracePt t="14099" x="5829300" y="2559050"/>
          <p14:tracePt t="14119" x="5822950" y="2565400"/>
          <p14:tracePt t="14125" x="5816600" y="2565400"/>
          <p14:tracePt t="14139" x="5803900" y="2571750"/>
          <p14:tracePt t="14155" x="5797550" y="2578100"/>
          <p14:tracePt t="22266" x="5797550" y="2584450"/>
          <p14:tracePt t="22270" x="5803900" y="2603500"/>
          <p14:tracePt t="22276" x="5829300" y="2635250"/>
          <p14:tracePt t="22287" x="5861050" y="2667000"/>
          <p14:tracePt t="22302" x="5924550" y="2743200"/>
          <p14:tracePt t="22307" x="5930900" y="2755900"/>
          <p14:tracePt t="22319" x="5981700" y="2825750"/>
          <p14:tracePt t="22336" x="6000750" y="2876550"/>
          <p14:tracePt t="22352" x="6019800" y="2921000"/>
          <p14:tracePt t="22369" x="6045200" y="2978150"/>
          <p14:tracePt t="22374" x="6045200" y="2984500"/>
          <p14:tracePt t="22386" x="6045200" y="3022600"/>
          <p14:tracePt t="22404" x="6045200" y="3086100"/>
          <p14:tracePt t="22407" x="6045200" y="3124200"/>
          <p14:tracePt t="22419" x="6045200" y="3130550"/>
          <p14:tracePt t="22436" x="6026150" y="3251200"/>
          <p14:tracePt t="22453" x="6007100" y="3289300"/>
          <p14:tracePt t="22470" x="5981700" y="3321050"/>
          <p14:tracePt t="22486" x="5956300" y="3346450"/>
          <p14:tracePt t="22502" x="5842000" y="3416300"/>
          <p14:tracePt t="22519" x="5740400" y="3454400"/>
          <p14:tracePt t="22536" x="5676900" y="3467100"/>
          <p14:tracePt t="22553" x="5594350" y="3505200"/>
          <p14:tracePt t="22569" x="5518150" y="3536950"/>
          <p14:tracePt t="22574" x="5511800" y="3536950"/>
          <p14:tracePt t="22586" x="5473700" y="3556000"/>
          <p14:tracePt t="22603" x="5403850" y="3581400"/>
          <p14:tracePt t="22608" x="5372100" y="3600450"/>
          <p14:tracePt t="22619" x="5359400" y="3606800"/>
          <p14:tracePt t="22636" x="5283200" y="3619500"/>
          <p14:tracePt t="22639" x="5238750" y="3625850"/>
          <p14:tracePt t="22657" x="5181600" y="3638550"/>
          <p14:tracePt t="22669" x="5118100" y="3651250"/>
          <p14:tracePt t="22689" x="5060950" y="3651250"/>
          <p14:tracePt t="22691" x="5035550" y="3657600"/>
          <p14:tracePt t="22703" x="4940300" y="3663950"/>
          <p14:tracePt t="22723" x="4889500" y="3670300"/>
          <p14:tracePt t="22736" x="4832350" y="3670300"/>
          <p14:tracePt t="22755" x="4800600" y="3676650"/>
          <p14:tracePt t="22769" x="4724400" y="3683000"/>
          <p14:tracePt t="22787" x="4673600" y="3683000"/>
          <p14:tracePt t="22790" x="4667250" y="3683000"/>
          <p14:tracePt t="22803" x="4597400" y="3683000"/>
          <p14:tracePt t="22819" x="4565650" y="3683000"/>
          <p14:tracePt t="22836" x="4508500" y="3683000"/>
          <p14:tracePt t="22853" x="4457700" y="3683000"/>
          <p14:tracePt t="22869" x="4432300" y="3683000"/>
          <p14:tracePt t="22885" x="4419600" y="3683000"/>
          <p14:tracePt t="22902" x="4413250" y="3695700"/>
          <p14:tracePt t="34583" x="4425950" y="3702050"/>
          <p14:tracePt t="34589" x="4521200" y="3721100"/>
          <p14:tracePt t="34600" x="4603750" y="3740150"/>
          <p14:tracePt t="34616" x="4692650" y="3778250"/>
          <p14:tracePt t="34632" x="4730750" y="3797300"/>
          <p14:tracePt t="34686" x="4737100" y="3797300"/>
          <p14:tracePt t="34696" x="4743450" y="3803650"/>
          <p14:tracePt t="34706" x="4749800" y="3816350"/>
          <p14:tracePt t="34717" x="4749800" y="3822700"/>
          <p14:tracePt t="34733" x="4762500" y="3854450"/>
          <p14:tracePt t="34749" x="4768850" y="3879850"/>
          <p14:tracePt t="34766" x="4775200" y="3886200"/>
          <p14:tracePt t="34769" x="4775200" y="3917950"/>
          <p14:tracePt t="34798" x="4787900" y="3949700"/>
          <p14:tracePt t="34815" x="4787900" y="3987800"/>
          <p14:tracePt t="34832" x="4794250" y="4032250"/>
          <p14:tracePt t="34835" x="4800600" y="4057650"/>
          <p14:tracePt t="34849" x="4800600" y="4070350"/>
          <p14:tracePt t="34865" x="4813300" y="4127500"/>
          <p14:tracePt t="34882" x="4826000" y="4152900"/>
          <p14:tracePt t="34898" x="4832350" y="4165600"/>
          <p14:tracePt t="34915" x="4832350" y="4191000"/>
          <p14:tracePt t="34932" x="4851400" y="4241800"/>
          <p14:tracePt t="34949" x="4857750" y="4279900"/>
          <p14:tracePt t="34965" x="4864100" y="4305300"/>
          <p14:tracePt t="34970" x="4864100" y="4330700"/>
          <p14:tracePt t="34984" x="4876800" y="4349750"/>
          <p14:tracePt t="34999" x="4876800" y="4356100"/>
          <p14:tracePt t="35002" x="4902200" y="4400550"/>
          <p14:tracePt t="35015" x="4933950" y="4457700"/>
          <p14:tracePt t="35033" x="4946650" y="4489450"/>
          <p14:tracePt t="35037" x="4959350" y="4521200"/>
          <p14:tracePt t="35049" x="4959350" y="4527550"/>
          <p14:tracePt t="35066" x="4972050" y="4584700"/>
          <p14:tracePt t="35070" x="4972050" y="4597400"/>
          <p14:tracePt t="35082" x="4978400" y="4629150"/>
          <p14:tracePt t="35098" x="4991100" y="4667250"/>
          <p14:tracePt t="35103" x="4991100" y="4705350"/>
          <p14:tracePt t="35115" x="4997450" y="4724400"/>
          <p14:tracePt t="35132" x="5016500" y="4806950"/>
          <p14:tracePt t="35135" x="5041900" y="4851400"/>
          <p14:tracePt t="35150" x="5048250" y="4883150"/>
          <p14:tracePt t="35165" x="5060950" y="4921250"/>
          <p14:tracePt t="35182" x="5067300" y="4953000"/>
          <p14:tracePt t="35200" x="5073650" y="4991100"/>
          <p14:tracePt t="35215" x="5080000" y="5016500"/>
          <p14:tracePt t="35234" x="5080000" y="5035550"/>
          <p14:tracePt t="35248" x="5080000" y="5041900"/>
          <p14:tracePt t="35265" x="5080000" y="5060950"/>
          <p14:tracePt t="35269" x="5086350" y="5067300"/>
          <p14:tracePt t="35282" x="5086350" y="5073650"/>
          <p14:tracePt t="35298" x="5086350" y="5086350"/>
          <p14:tracePt t="35320" x="5086350" y="5092700"/>
          <p14:tracePt t="35332" x="5086350" y="5105400"/>
          <p14:tracePt t="38397" x="5092700" y="5111750"/>
          <p14:tracePt t="38408" x="5105400" y="5111750"/>
          <p14:tracePt t="38419" x="5162550" y="5111750"/>
          <p14:tracePt t="38431" x="5213350" y="5111750"/>
          <p14:tracePt t="38448" x="5302250" y="5118100"/>
          <p14:tracePt t="38464" x="5353050" y="5124450"/>
          <p14:tracePt t="38469" x="5378450" y="5130800"/>
          <p14:tracePt t="38480" x="5397500" y="5130800"/>
          <p14:tracePt t="38497" x="5454650" y="5143500"/>
          <p14:tracePt t="38514" x="5505450" y="5156200"/>
          <p14:tracePt t="38530" x="5537200" y="5162550"/>
          <p14:tracePt t="38547" x="5594350" y="5175250"/>
          <p14:tracePt t="38564" x="5651500" y="5194300"/>
          <p14:tracePt t="38580" x="5695950" y="5213350"/>
          <p14:tracePt t="38597" x="5734050" y="5219700"/>
          <p14:tracePt t="38614" x="5803900" y="5251450"/>
          <p14:tracePt t="38631" x="5918200" y="5295900"/>
          <p14:tracePt t="38636" x="5924550" y="5295900"/>
          <p14:tracePt t="38647" x="5988050" y="5314950"/>
          <p14:tracePt t="38664" x="6064250" y="5346700"/>
          <p14:tracePt t="38669" x="6096000" y="5359400"/>
          <p14:tracePt t="38680" x="6115050" y="5365750"/>
          <p14:tracePt t="38697" x="6203950" y="5397500"/>
          <p14:tracePt t="38702" x="6248400" y="5429250"/>
          <p14:tracePt t="38714" x="6292850" y="5441950"/>
          <p14:tracePt t="38731" x="6375400" y="5486400"/>
          <p14:tracePt t="38751" x="6508750" y="5549900"/>
          <p14:tracePt t="38767" x="6629400" y="5581650"/>
          <p14:tracePt t="38769" x="6648450" y="5594350"/>
          <p14:tracePt t="38781" x="6724650" y="5619750"/>
          <p14:tracePt t="38797" x="6769100" y="5626100"/>
          <p14:tracePt t="38814" x="6819900" y="5638800"/>
          <p14:tracePt t="38832" x="6877050" y="5657850"/>
          <p14:tracePt t="38836" x="6883400" y="5664200"/>
          <p14:tracePt t="38847" x="6934200" y="5683250"/>
          <p14:tracePt t="38864" x="6978650" y="5695950"/>
          <p14:tracePt t="38881" x="7023100" y="5702300"/>
          <p14:tracePt t="38897" x="7080250" y="5727700"/>
          <p14:tracePt t="38902" x="7137400" y="5740400"/>
          <p14:tracePt t="38914" x="7175500" y="5746750"/>
          <p14:tracePt t="38932" x="7258050" y="5772150"/>
          <p14:tracePt t="38947" x="7308850" y="5778500"/>
          <p14:tracePt t="38964" x="7359650" y="5797550"/>
          <p14:tracePt t="38970" x="7391400" y="5803900"/>
          <p14:tracePt t="38971" x="7416800" y="5810250"/>
          <p14:tracePt t="38986" x="7473950" y="5816600"/>
          <p14:tracePt t="39002" x="7537450" y="5835650"/>
          <p14:tracePt t="39014" x="7613650" y="5842000"/>
          <p14:tracePt t="39033" x="7740650" y="5873750"/>
          <p14:tracePt t="39051" x="7816850" y="5886450"/>
          <p14:tracePt t="39064" x="7893050" y="5892800"/>
          <p14:tracePt t="39083" x="7924800" y="5892800"/>
          <p14:tracePt t="39097" x="7981950" y="5892800"/>
          <p14:tracePt t="39116" x="8051800" y="5911850"/>
          <p14:tracePt t="39119" x="8070850" y="5911850"/>
          <p14:tracePt t="39130" x="8102600" y="5911850"/>
          <p14:tracePt t="39148" x="8140700" y="5911850"/>
          <p14:tracePt t="39164" x="8153400" y="5911850"/>
          <p14:tracePt t="39198" x="8172450" y="5911850"/>
          <p14:tracePt t="39213" x="8185150" y="5911850"/>
          <p14:tracePt t="39231" x="8197850" y="5911850"/>
          <p14:tracePt t="39249" x="8229600" y="5905500"/>
          <p14:tracePt t="39267" x="8242300" y="5899150"/>
          <p14:tracePt t="39356" x="8255000" y="5892800"/>
          <p14:tracePt t="39368" x="8255000" y="5880100"/>
          <p14:tracePt t="39377" x="8261350" y="5873750"/>
          <p14:tracePt t="39486" x="8261350" y="5867400"/>
          <p14:tracePt t="39502" x="8261350" y="5861050"/>
          <p14:tracePt t="39507" x="8261350" y="5854700"/>
          <p14:tracePt t="39528" x="8261350" y="5848350"/>
          <p14:tracePt t="39542" x="8261350" y="5842000"/>
          <p14:tracePt t="39658" x="8261350" y="5835650"/>
          <p14:tracePt t="40477" x="8261350" y="5829300"/>
          <p14:tracePt t="40486" x="8248650" y="5835650"/>
          <p14:tracePt t="40489" x="8235950" y="5842000"/>
          <p14:tracePt t="40501" x="8204200" y="5861050"/>
          <p14:tracePt t="40514" x="8191500" y="5861050"/>
          <p14:tracePt t="40531" x="8147050" y="5899150"/>
          <p14:tracePt t="40536" x="8128000" y="5905500"/>
          <p14:tracePt t="40548" x="8115300" y="5924550"/>
          <p14:tracePt t="40563" x="8089900" y="5930900"/>
          <p14:tracePt t="40568" x="8070850" y="5930900"/>
          <p14:tracePt t="40581" x="8058150" y="5930900"/>
          <p14:tracePt t="40597" x="7981950" y="5949950"/>
          <p14:tracePt t="40613" x="7937500" y="5949950"/>
          <p14:tracePt t="40630" x="7886700" y="5962650"/>
          <p14:tracePt t="40647" x="7823200" y="5975350"/>
          <p14:tracePt t="40663" x="7778750" y="5981700"/>
          <p14:tracePt t="40680" x="7740650" y="5981700"/>
          <p14:tracePt t="40697" x="7721600" y="5981700"/>
          <p14:tracePt t="40713" x="7683500" y="5981700"/>
          <p14:tracePt t="40730" x="7626350" y="5994400"/>
          <p14:tracePt t="40735" x="7613650" y="5994400"/>
          <p14:tracePt t="40746" x="7569200" y="6007100"/>
          <p14:tracePt t="40763" x="7531100" y="6007100"/>
          <p14:tracePt t="40780" x="7480300" y="6013450"/>
          <p14:tracePt t="40796" x="7429500" y="6019800"/>
          <p14:tracePt t="40801" x="7391400" y="6026150"/>
          <p14:tracePt t="40813" x="7353300" y="6032500"/>
          <p14:tracePt t="40831" x="7308850" y="6038850"/>
          <p14:tracePt t="40846" x="7277100" y="6051550"/>
          <p14:tracePt t="40850" x="7270750" y="6051550"/>
          <p14:tracePt t="40864" x="7232650" y="6064250"/>
          <p14:tracePt t="40883" x="7194550" y="6076950"/>
          <p14:tracePt t="40896" x="7169150" y="6083300"/>
          <p14:tracePt t="40916" x="7137400" y="6096000"/>
          <p14:tracePt t="40930" x="7092950" y="6121400"/>
          <p14:tracePt t="40947" x="7067550" y="6127750"/>
          <p14:tracePt t="40963" x="7054850" y="6134100"/>
          <p14:tracePt t="40980" x="7029450" y="6134100"/>
          <p14:tracePt t="40997" x="6985000" y="6140450"/>
          <p14:tracePt t="41014" x="6908800" y="6153150"/>
          <p14:tracePt t="41017" x="6902450" y="6153150"/>
          <p14:tracePt t="41030" x="6864350" y="6172200"/>
          <p14:tracePt t="41047" x="6838950" y="6178550"/>
          <p14:tracePt t="41063" x="6832600" y="6178550"/>
          <p14:tracePt t="41079" x="6807200" y="6178550"/>
          <p14:tracePt t="42798" x="0" y="0"/>
        </p14:tracePtLst>
      </p14:laserTraceLst>
    </p:ext>
  </p:extLs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667000" y="2743200"/>
            <a:ext cx="6830951" cy="690574"/>
          </a:xfrm>
          <a:prstGeom prst="rect">
            <a:avLst/>
          </a:prstGeom>
        </p:spPr>
        <p:txBody>
          <a:bodyPr vert="horz" wrap="square" lIns="0" tIns="13335" rIns="0" bIns="0" rtlCol="0">
            <a:spAutoFit/>
          </a:bodyPr>
          <a:lstStyle/>
          <a:p>
            <a:pPr marL="12700">
              <a:lnSpc>
                <a:spcPct val="100000"/>
              </a:lnSpc>
              <a:spcBef>
                <a:spcPts val="105"/>
              </a:spcBef>
            </a:pPr>
            <a:r>
              <a:rPr lang="en-US" sz="4400" spc="-15" dirty="0">
                <a:solidFill>
                  <a:srgbClr val="003884"/>
                </a:solidFill>
                <a:latin typeface="Arial"/>
                <a:cs typeface="Arial"/>
              </a:rPr>
              <a:t>Consonants</a:t>
            </a:r>
            <a:endParaRPr sz="4400" dirty="0">
              <a:latin typeface="Arial"/>
              <a:cs typeface="Arial"/>
            </a:endParaRPr>
          </a:p>
        </p:txBody>
      </p:sp>
      <p:sp>
        <p:nvSpPr>
          <p:cNvPr id="3" name="object 3"/>
          <p:cNvSpPr txBox="1">
            <a:spLocks noGrp="1"/>
          </p:cNvSpPr>
          <p:nvPr>
            <p:ph type="sldNum" sz="quarter" idx="7"/>
          </p:nvPr>
        </p:nvSpPr>
        <p:spPr>
          <a:prstGeom prst="rect">
            <a:avLst/>
          </a:prstGeom>
        </p:spPr>
        <p:txBody>
          <a:bodyPr vert="horz" wrap="square" lIns="0" tIns="0" rIns="0" bIns="0" rtlCol="0">
            <a:spAutoFit/>
          </a:bodyPr>
          <a:lstStyle/>
          <a:p>
            <a:pPr marL="38100">
              <a:lnSpc>
                <a:spcPct val="100000"/>
              </a:lnSpc>
            </a:pPr>
            <a:fld id="{81D60167-4931-47E6-BA6A-407CBD079E47}" type="slidenum">
              <a:rPr spc="-5" dirty="0"/>
              <a:t>20</a:t>
            </a:fld>
            <a:endParaRPr spc="-5" dirty="0"/>
          </a:p>
        </p:txBody>
      </p:sp>
    </p:spTree>
    <p:extLst>
      <p:ext uri="{BB962C8B-B14F-4D97-AF65-F5344CB8AC3E}">
        <p14:creationId xmlns:p14="http://schemas.microsoft.com/office/powerpoint/2010/main" val="26906549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8"/>
          <p:cNvSpPr txBox="1">
            <a:spLocks noGrp="1"/>
          </p:cNvSpPr>
          <p:nvPr>
            <p:ph type="sldNum" sz="quarter" idx="7"/>
          </p:nvPr>
        </p:nvSpPr>
        <p:spPr>
          <a:prstGeom prst="rect">
            <a:avLst/>
          </a:prstGeom>
        </p:spPr>
        <p:txBody>
          <a:bodyPr vert="horz" wrap="square" lIns="0" tIns="0" rIns="0" bIns="0" rtlCol="0">
            <a:spAutoFit/>
          </a:bodyPr>
          <a:lstStyle/>
          <a:p>
            <a:pPr marL="38100">
              <a:lnSpc>
                <a:spcPct val="100000"/>
              </a:lnSpc>
            </a:pPr>
            <a:fld id="{81D60167-4931-47E6-BA6A-407CBD079E47}" type="slidenum">
              <a:rPr spc="-5" dirty="0"/>
              <a:t>21</a:t>
            </a:fld>
            <a:endParaRPr spc="-5" dirty="0"/>
          </a:p>
        </p:txBody>
      </p:sp>
      <p:sp>
        <p:nvSpPr>
          <p:cNvPr id="6" name="object 6"/>
          <p:cNvSpPr txBox="1">
            <a:spLocks noGrp="1"/>
          </p:cNvSpPr>
          <p:nvPr>
            <p:ph type="title"/>
          </p:nvPr>
        </p:nvSpPr>
        <p:spPr>
          <a:xfrm>
            <a:off x="181862" y="736472"/>
            <a:ext cx="2608580" cy="508922"/>
          </a:xfrm>
          <a:prstGeom prst="rect">
            <a:avLst/>
          </a:prstGeom>
        </p:spPr>
        <p:txBody>
          <a:bodyPr vert="horz" wrap="square" lIns="0" tIns="12700" rIns="0" bIns="0" rtlCol="0">
            <a:spAutoFit/>
          </a:bodyPr>
          <a:lstStyle/>
          <a:p>
            <a:pPr marL="12700" marR="5080">
              <a:lnSpc>
                <a:spcPct val="118000"/>
              </a:lnSpc>
              <a:spcBef>
                <a:spcPts val="100"/>
              </a:spcBef>
            </a:pPr>
            <a:r>
              <a:rPr lang="en-US" sz="3000" dirty="0">
                <a:solidFill>
                  <a:srgbClr val="FFFFFF"/>
                </a:solidFill>
                <a:latin typeface="Arial"/>
                <a:cs typeface="Arial"/>
              </a:rPr>
              <a:t>Consonants</a:t>
            </a:r>
            <a:endParaRPr sz="3000" dirty="0">
              <a:latin typeface="Arial"/>
              <a:cs typeface="Arial"/>
            </a:endParaRPr>
          </a:p>
        </p:txBody>
      </p:sp>
      <p:sp>
        <p:nvSpPr>
          <p:cNvPr id="7" name="object 3"/>
          <p:cNvSpPr txBox="1"/>
          <p:nvPr/>
        </p:nvSpPr>
        <p:spPr>
          <a:xfrm>
            <a:off x="3442252" y="736472"/>
            <a:ext cx="7926705" cy="1077218"/>
          </a:xfrm>
          <a:prstGeom prst="rect">
            <a:avLst/>
          </a:prstGeom>
        </p:spPr>
        <p:txBody>
          <a:bodyPr vert="horz" wrap="square" lIns="0" tIns="50800" rIns="0" bIns="0" rtlCol="0">
            <a:spAutoFit/>
          </a:bodyPr>
          <a:lstStyle/>
          <a:p>
            <a:pPr marL="12700">
              <a:lnSpc>
                <a:spcPct val="100000"/>
              </a:lnSpc>
              <a:spcBef>
                <a:spcPts val="400"/>
              </a:spcBef>
            </a:pPr>
            <a:endParaRPr lang="en-US" sz="2000" b="1" spc="-5" dirty="0">
              <a:solidFill>
                <a:srgbClr val="003884"/>
              </a:solidFill>
              <a:latin typeface="Arial"/>
              <a:cs typeface="Arial"/>
            </a:endParaRPr>
          </a:p>
          <a:p>
            <a:pPr marL="12700">
              <a:lnSpc>
                <a:spcPct val="100000"/>
              </a:lnSpc>
              <a:spcBef>
                <a:spcPts val="400"/>
              </a:spcBef>
            </a:pPr>
            <a:endParaRPr lang="en-US" sz="2000" b="1" spc="-5" dirty="0">
              <a:solidFill>
                <a:srgbClr val="003884"/>
              </a:solidFill>
              <a:latin typeface="Arial"/>
              <a:cs typeface="Arial"/>
            </a:endParaRPr>
          </a:p>
          <a:p>
            <a:pPr marL="12700">
              <a:lnSpc>
                <a:spcPct val="100000"/>
              </a:lnSpc>
              <a:spcBef>
                <a:spcPts val="400"/>
              </a:spcBef>
            </a:pPr>
            <a:endParaRPr sz="2000" dirty="0">
              <a:latin typeface="Arial"/>
              <a:cs typeface="Arial"/>
            </a:endParaRPr>
          </a:p>
        </p:txBody>
      </p:sp>
      <p:sp>
        <p:nvSpPr>
          <p:cNvPr id="12" name="object 4"/>
          <p:cNvSpPr txBox="1"/>
          <p:nvPr/>
        </p:nvSpPr>
        <p:spPr>
          <a:xfrm>
            <a:off x="3442252" y="1364505"/>
            <a:ext cx="8383905" cy="3809376"/>
          </a:xfrm>
          <a:prstGeom prst="rect">
            <a:avLst/>
          </a:prstGeom>
        </p:spPr>
        <p:txBody>
          <a:bodyPr vert="horz" wrap="square" lIns="0" tIns="13335" rIns="0" bIns="0" rtlCol="0">
            <a:spAutoFit/>
          </a:bodyPr>
          <a:lstStyle/>
          <a:p>
            <a:endParaRPr lang="en-US" sz="2000" dirty="0">
              <a:solidFill>
                <a:schemeClr val="tx2"/>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solidFill>
                  <a:schemeClr val="tx2"/>
                </a:solidFill>
                <a:latin typeface="Arial" panose="020B0604020202020204" pitchFamily="34" charset="0"/>
                <a:cs typeface="Arial" panose="020B0604020202020204" pitchFamily="34" charset="0"/>
              </a:rPr>
              <a:t>Associated with </a:t>
            </a:r>
            <a:r>
              <a:rPr lang="en-US" sz="2000" i="1" dirty="0">
                <a:solidFill>
                  <a:schemeClr val="tx2"/>
                </a:solidFill>
                <a:latin typeface="Arial" panose="020B0604020202020204" pitchFamily="34" charset="0"/>
                <a:cs typeface="Arial" panose="020B0604020202020204" pitchFamily="34" charset="0"/>
              </a:rPr>
              <a:t>restrictions </a:t>
            </a:r>
            <a:r>
              <a:rPr lang="en-US" sz="2000" dirty="0">
                <a:solidFill>
                  <a:schemeClr val="tx2"/>
                </a:solidFill>
                <a:latin typeface="Arial" panose="020B0604020202020204" pitchFamily="34" charset="0"/>
                <a:cs typeface="Arial" panose="020B0604020202020204" pitchFamily="34" charset="0"/>
              </a:rPr>
              <a:t>in the flow of air through the vocal tract,</a:t>
            </a:r>
          </a:p>
          <a:p>
            <a:r>
              <a:rPr lang="en-US" sz="2000" dirty="0">
                <a:solidFill>
                  <a:schemeClr val="tx2"/>
                </a:solidFill>
                <a:latin typeface="Arial" panose="020B0604020202020204" pitchFamily="34" charset="0"/>
                <a:cs typeface="Arial" panose="020B0604020202020204" pitchFamily="34" charset="0"/>
              </a:rPr>
              <a:t>caused by a narrowing or closure of a part of the vocal tract</a:t>
            </a:r>
          </a:p>
          <a:p>
            <a:endParaRPr lang="en-US" sz="2000" dirty="0">
              <a:solidFill>
                <a:schemeClr val="tx2"/>
              </a:solidFill>
              <a:latin typeface="Arial" panose="020B0604020202020204" pitchFamily="34" charset="0"/>
              <a:cs typeface="Arial" panose="020B0604020202020204" pitchFamily="34" charset="0"/>
              <a:sym typeface="Wingdings" panose="05000000000000000000" pitchFamily="2" charset="2"/>
            </a:endParaRPr>
          </a:p>
          <a:p>
            <a:pPr marL="355600" indent="-342900">
              <a:lnSpc>
                <a:spcPct val="100000"/>
              </a:lnSpc>
              <a:spcBef>
                <a:spcPts val="105"/>
              </a:spcBef>
              <a:buFont typeface="Arial" panose="020B0604020202020204" pitchFamily="34" charset="0"/>
              <a:buChar char="•"/>
            </a:pPr>
            <a:r>
              <a:rPr lang="en-US" sz="2000" dirty="0">
                <a:solidFill>
                  <a:srgbClr val="003884"/>
                </a:solidFill>
                <a:latin typeface="Arial"/>
                <a:cs typeface="Arial"/>
                <a:sym typeface="Wingdings" panose="05000000000000000000" pitchFamily="2" charset="2"/>
              </a:rPr>
              <a:t>Consonants are classified according to their:</a:t>
            </a:r>
          </a:p>
          <a:p>
            <a:pPr marL="12700">
              <a:lnSpc>
                <a:spcPct val="100000"/>
              </a:lnSpc>
              <a:spcBef>
                <a:spcPts val="105"/>
              </a:spcBef>
            </a:pPr>
            <a:endParaRPr lang="en-US" sz="2000" dirty="0">
              <a:solidFill>
                <a:srgbClr val="003884"/>
              </a:solidFill>
              <a:latin typeface="Arial"/>
              <a:cs typeface="Arial"/>
              <a:sym typeface="Wingdings" panose="05000000000000000000" pitchFamily="2" charset="2"/>
            </a:endParaRPr>
          </a:p>
          <a:p>
            <a:pPr marL="355600" indent="-342900">
              <a:lnSpc>
                <a:spcPct val="100000"/>
              </a:lnSpc>
              <a:spcBef>
                <a:spcPts val="105"/>
              </a:spcBef>
              <a:buFont typeface="Arial" panose="020B0604020202020204" pitchFamily="34" charset="0"/>
              <a:buChar char="•"/>
            </a:pPr>
            <a:r>
              <a:rPr lang="en-US" sz="2000" dirty="0">
                <a:solidFill>
                  <a:srgbClr val="003884"/>
                </a:solidFill>
                <a:latin typeface="Arial"/>
                <a:cs typeface="Arial"/>
                <a:sym typeface="Wingdings" panose="05000000000000000000" pitchFamily="2" charset="2"/>
              </a:rPr>
              <a:t>Manner of articulation</a:t>
            </a:r>
          </a:p>
          <a:p>
            <a:pPr marL="12700">
              <a:lnSpc>
                <a:spcPct val="100000"/>
              </a:lnSpc>
              <a:spcBef>
                <a:spcPts val="105"/>
              </a:spcBef>
            </a:pPr>
            <a:endParaRPr lang="en-US" sz="2000" dirty="0">
              <a:solidFill>
                <a:srgbClr val="003884"/>
              </a:solidFill>
              <a:latin typeface="Arial"/>
              <a:cs typeface="Arial"/>
              <a:sym typeface="Wingdings" panose="05000000000000000000" pitchFamily="2" charset="2"/>
            </a:endParaRPr>
          </a:p>
          <a:p>
            <a:pPr marL="355600" indent="-342900">
              <a:lnSpc>
                <a:spcPct val="100000"/>
              </a:lnSpc>
              <a:spcBef>
                <a:spcPts val="105"/>
              </a:spcBef>
              <a:buFont typeface="Arial" panose="020B0604020202020204" pitchFamily="34" charset="0"/>
              <a:buChar char="•"/>
            </a:pPr>
            <a:r>
              <a:rPr lang="en-US" sz="2000" dirty="0">
                <a:solidFill>
                  <a:srgbClr val="003884"/>
                </a:solidFill>
                <a:latin typeface="Arial"/>
                <a:cs typeface="Arial"/>
                <a:sym typeface="Wingdings" panose="05000000000000000000" pitchFamily="2" charset="2"/>
              </a:rPr>
              <a:t>Place of articulation </a:t>
            </a:r>
          </a:p>
          <a:p>
            <a:pPr marL="355600" indent="-342900">
              <a:lnSpc>
                <a:spcPct val="100000"/>
              </a:lnSpc>
              <a:spcBef>
                <a:spcPts val="105"/>
              </a:spcBef>
              <a:buFont typeface="Arial" panose="020B0604020202020204" pitchFamily="34" charset="0"/>
              <a:buChar char="•"/>
            </a:pPr>
            <a:endParaRPr lang="en-US" sz="2000" dirty="0">
              <a:solidFill>
                <a:srgbClr val="003884"/>
              </a:solidFill>
              <a:latin typeface="Arial"/>
              <a:cs typeface="Arial"/>
              <a:sym typeface="Wingdings" panose="05000000000000000000" pitchFamily="2" charset="2"/>
            </a:endParaRPr>
          </a:p>
          <a:p>
            <a:pPr marL="355600" indent="-342900">
              <a:lnSpc>
                <a:spcPct val="100000"/>
              </a:lnSpc>
              <a:spcBef>
                <a:spcPts val="105"/>
              </a:spcBef>
              <a:buFont typeface="Arial" panose="020B0604020202020204" pitchFamily="34" charset="0"/>
              <a:buChar char="•"/>
            </a:pPr>
            <a:endParaRPr lang="en-US" sz="2000" dirty="0">
              <a:solidFill>
                <a:srgbClr val="003884"/>
              </a:solidFill>
              <a:latin typeface="Arial"/>
              <a:cs typeface="Arial"/>
              <a:sym typeface="Wingdings" panose="05000000000000000000" pitchFamily="2" charset="2"/>
            </a:endParaRPr>
          </a:p>
          <a:p>
            <a:pPr marL="355600" indent="-342900">
              <a:lnSpc>
                <a:spcPct val="100000"/>
              </a:lnSpc>
              <a:spcBef>
                <a:spcPts val="105"/>
              </a:spcBef>
              <a:buFont typeface="Arial" panose="020B0604020202020204" pitchFamily="34" charset="0"/>
              <a:buChar char="•"/>
            </a:pPr>
            <a:endParaRPr lang="en-US" sz="2000" dirty="0">
              <a:solidFill>
                <a:srgbClr val="003884"/>
              </a:solidFill>
              <a:latin typeface="Arial"/>
              <a:cs typeface="Arial"/>
              <a:sym typeface="Wingdings" panose="05000000000000000000" pitchFamily="2" charset="2"/>
            </a:endParaRPr>
          </a:p>
        </p:txBody>
      </p:sp>
      <p:sp>
        <p:nvSpPr>
          <p:cNvPr id="2" name="Rectangle 1"/>
          <p:cNvSpPr/>
          <p:nvPr/>
        </p:nvSpPr>
        <p:spPr>
          <a:xfrm>
            <a:off x="3380146" y="874105"/>
            <a:ext cx="1595309" cy="369332"/>
          </a:xfrm>
          <a:prstGeom prst="rect">
            <a:avLst/>
          </a:prstGeom>
        </p:spPr>
        <p:txBody>
          <a:bodyPr wrap="none">
            <a:spAutoFit/>
          </a:bodyPr>
          <a:lstStyle/>
          <a:p>
            <a:pPr marL="12700">
              <a:lnSpc>
                <a:spcPct val="100000"/>
              </a:lnSpc>
              <a:spcBef>
                <a:spcPts val="105"/>
              </a:spcBef>
            </a:pPr>
            <a:r>
              <a:rPr lang="en-US" b="1" dirty="0">
                <a:solidFill>
                  <a:srgbClr val="003884"/>
                </a:solidFill>
                <a:latin typeface="Arial"/>
                <a:cs typeface="Arial"/>
              </a:rPr>
              <a:t>Consonants </a:t>
            </a:r>
          </a:p>
        </p:txBody>
      </p:sp>
    </p:spTree>
    <p:extLst>
      <p:ext uri="{BB962C8B-B14F-4D97-AF65-F5344CB8AC3E}">
        <p14:creationId xmlns:p14="http://schemas.microsoft.com/office/powerpoint/2010/main" val="3938950485"/>
      </p:ext>
    </p:extLst>
  </p:cSld>
  <p:clrMapOvr>
    <a:masterClrMapping/>
  </p:clrMapOvr>
  <mc:AlternateContent xmlns:mc="http://schemas.openxmlformats.org/markup-compatibility/2006" xmlns:p14="http://schemas.microsoft.com/office/powerpoint/2010/main">
    <mc:Choice Requires="p14">
      <p:transition spd="slow" p14:dur="2000" advTm="35044"/>
    </mc:Choice>
    <mc:Fallback xmlns="">
      <p:transition spd="slow" advTm="35044"/>
    </mc:Fallback>
  </mc:AlternateContent>
  <p:extLst>
    <p:ext uri="{3A86A75C-4F4B-4683-9AE1-C65F6400EC91}">
      <p14:laserTraceLst xmlns:p14="http://schemas.microsoft.com/office/powerpoint/2010/main">
        <p14:tracePtLst>
          <p14:tracePt t="23265" x="2794000" y="4635500"/>
          <p14:tracePt t="23380" x="2806700" y="4635500"/>
          <p14:tracePt t="23397" x="2832100" y="4635500"/>
          <p14:tracePt t="23413" x="2863850" y="4635500"/>
          <p14:tracePt t="23430" x="2901950" y="4635500"/>
          <p14:tracePt t="23447" x="2940050" y="4635500"/>
          <p14:tracePt t="23450" x="2952750" y="4635500"/>
          <p14:tracePt t="23463" x="2959100" y="4635500"/>
          <p14:tracePt t="23480" x="2984500" y="4629150"/>
          <p14:tracePt t="23497" x="3003550" y="4629150"/>
          <p14:tracePt t="23514" x="3028950" y="4616450"/>
          <p14:tracePt t="23530" x="3041650" y="4610100"/>
          <p14:tracePt t="23548" x="3060700" y="4610100"/>
          <p14:tracePt t="23551" x="3079750" y="4610100"/>
          <p14:tracePt t="23565" x="3086100" y="4610100"/>
          <p14:tracePt t="23581" x="3111500" y="4610100"/>
          <p14:tracePt t="23597" x="3124200" y="4610100"/>
          <p14:tracePt t="23614" x="3155950" y="4610100"/>
          <p14:tracePt t="23630" x="3175000" y="4610100"/>
          <p14:tracePt t="23647" x="3213100" y="4603750"/>
          <p14:tracePt t="23650" x="3225800" y="4591050"/>
          <p14:tracePt t="23680" x="3251200" y="4591050"/>
          <p14:tracePt t="23697" x="3263900" y="4591050"/>
          <p14:tracePt t="23713" x="3270250" y="4591050"/>
          <p14:tracePt t="23730" x="3289300" y="4591050"/>
          <p14:tracePt t="23747" x="3302000" y="4591050"/>
          <p14:tracePt t="23763" x="3327400" y="4591050"/>
          <p14:tracePt t="23781" x="3346450" y="4591050"/>
          <p14:tracePt t="23784" x="3359150" y="4591050"/>
          <p14:tracePt t="23797" x="3378200" y="4591050"/>
          <p14:tracePt t="23813" x="3390900" y="4591050"/>
          <p14:tracePt t="23830" x="3409950" y="4591050"/>
          <p14:tracePt t="23847" x="3441700" y="4591050"/>
          <p14:tracePt t="23863" x="3460750" y="4591050"/>
          <p14:tracePt t="23880" x="3530600" y="4591050"/>
          <p14:tracePt t="23897" x="3562350" y="4591050"/>
          <p14:tracePt t="23913" x="3587750" y="4591050"/>
          <p14:tracePt t="23930" x="3619500" y="4591050"/>
          <p14:tracePt t="23947" x="3644900" y="4591050"/>
          <p14:tracePt t="23951" x="3651250" y="4591050"/>
          <p14:tracePt t="23963" x="3670300" y="4591050"/>
          <p14:tracePt t="23980" x="3708400" y="4597400"/>
          <p14:tracePt t="23997" x="3733800" y="4597400"/>
          <p14:tracePt t="24013" x="3765550" y="4597400"/>
          <p14:tracePt t="24017" x="3784600" y="4597400"/>
          <p14:tracePt t="24031" x="3816350" y="4597400"/>
          <p14:tracePt t="24047" x="3841750" y="4597400"/>
          <p14:tracePt t="24063" x="3898900" y="4597400"/>
          <p14:tracePt t="24081" x="3943350" y="4597400"/>
          <p14:tracePt t="24097" x="3968750" y="4597400"/>
          <p14:tracePt t="24113" x="4019550" y="4597400"/>
          <p14:tracePt t="24132" x="4051300" y="4610100"/>
          <p14:tracePt t="24135" x="4127500" y="4616450"/>
          <p14:tracePt t="24147" x="4159250" y="4622800"/>
          <p14:tracePt t="24167" x="4254500" y="4622800"/>
          <p14:tracePt t="24180" x="4368800" y="4622800"/>
          <p14:tracePt t="24198" x="4406900" y="4629150"/>
          <p14:tracePt t="24201" x="4464050" y="4629150"/>
          <p14:tracePt t="24213" x="4495800" y="4629150"/>
          <p14:tracePt t="24231" x="4546600" y="4635500"/>
          <p14:tracePt t="24247" x="4584700" y="4635500"/>
          <p14:tracePt t="24263" x="4635500" y="4635500"/>
          <p14:tracePt t="24267" x="4660900" y="4635500"/>
          <p14:tracePt t="24282" x="4724400" y="4635500"/>
          <p14:tracePt t="24297" x="4781550" y="4641850"/>
          <p14:tracePt t="24314" x="4813300" y="4641850"/>
          <p14:tracePt t="24330" x="4838700" y="4641850"/>
          <p14:tracePt t="24333" x="4857750" y="4641850"/>
          <p14:tracePt t="24347" x="4876800" y="4641850"/>
          <p14:tracePt t="24363" x="4902200" y="4641850"/>
          <p14:tracePt t="24380" x="4921250" y="4641850"/>
          <p14:tracePt t="24397" x="4940300" y="4641850"/>
          <p14:tracePt t="24413" x="4991100" y="4648200"/>
          <p14:tracePt t="24430" x="5029200" y="4648200"/>
          <p14:tracePt t="24433" x="5035550" y="4648200"/>
          <p14:tracePt t="24446" x="5086350" y="4648200"/>
          <p14:tracePt t="24463" x="5130800" y="4648200"/>
          <p14:tracePt t="24480" x="5168900" y="4648200"/>
          <p14:tracePt t="24497" x="5232400" y="4648200"/>
          <p14:tracePt t="24501" x="5264150" y="4648200"/>
          <p14:tracePt t="24513" x="5289550" y="4648200"/>
          <p14:tracePt t="24530" x="5334000" y="4648200"/>
          <p14:tracePt t="24533" x="5346700" y="4648200"/>
          <p14:tracePt t="24547" x="5365750" y="4648200"/>
          <p14:tracePt t="24564" x="5403850" y="4648200"/>
          <p14:tracePt t="24567" x="5448300" y="4641850"/>
          <p14:tracePt t="24580" x="5505450" y="4635500"/>
          <p14:tracePt t="24597" x="5549900" y="4635500"/>
          <p14:tracePt t="24613" x="5588000" y="4635500"/>
          <p14:tracePt t="24630" x="5676900" y="4635500"/>
          <p14:tracePt t="24634" x="5683250" y="4635500"/>
          <p14:tracePt t="24647" x="5734050" y="4635500"/>
          <p14:tracePt t="24664" x="5778500" y="4635500"/>
          <p14:tracePt t="24680" x="5816600" y="4635500"/>
          <p14:tracePt t="24697" x="5880100" y="4629150"/>
          <p14:tracePt t="24701" x="5911850" y="4616450"/>
          <p14:tracePt t="24713" x="5918200" y="4616450"/>
          <p14:tracePt t="24730" x="5956300" y="4616450"/>
          <p14:tracePt t="24747" x="5969000" y="4610100"/>
          <p14:tracePt t="24764" x="5981700" y="4610100"/>
          <p14:tracePt t="24767" x="5988050" y="4610100"/>
          <p14:tracePt t="24780" x="5994400" y="4610100"/>
          <p14:tracePt t="24797" x="6007100" y="4610100"/>
          <p14:tracePt t="24813" x="6019800" y="4610100"/>
          <p14:tracePt t="24830" x="6051550" y="4603750"/>
          <p14:tracePt t="24863" x="6089650" y="4603750"/>
          <p14:tracePt t="24880" x="6108700" y="4603750"/>
          <p14:tracePt t="24897" x="6134100" y="4597400"/>
          <p14:tracePt t="24913" x="6159500" y="4597400"/>
          <p14:tracePt t="24930" x="6178550" y="4597400"/>
          <p14:tracePt t="24947" x="6210300" y="4597400"/>
          <p14:tracePt t="24963" x="6248400" y="4597400"/>
          <p14:tracePt t="24967" x="6261100" y="4597400"/>
          <p14:tracePt t="24980" x="6280150" y="4597400"/>
          <p14:tracePt t="24997" x="6324600" y="4597400"/>
          <p14:tracePt t="25013" x="6350000" y="4597400"/>
          <p14:tracePt t="25030" x="6369050" y="4597400"/>
          <p14:tracePt t="25050" x="6388100" y="4597400"/>
          <p14:tracePt t="25096" x="6394450" y="4597400"/>
          <p14:tracePt t="25114" x="6407150" y="4597400"/>
          <p14:tracePt t="25129" x="6413500" y="4597400"/>
          <p14:tracePt t="25146" x="6419850" y="4597400"/>
          <p14:tracePt t="25163" x="6432550" y="4597400"/>
          <p14:tracePt t="25180" x="6438900" y="4597400"/>
          <p14:tracePt t="25196" x="6451600" y="4591050"/>
          <p14:tracePt t="25213" x="6464300" y="4591050"/>
          <p14:tracePt t="25232" x="6477000" y="4591050"/>
          <p14:tracePt t="25246" x="6483350" y="4591050"/>
          <p14:tracePt t="25263" x="6508750" y="4591050"/>
          <p14:tracePt t="25280" x="6534150" y="4591050"/>
          <p14:tracePt t="25296" x="6540500" y="4591050"/>
          <p14:tracePt t="25315" x="6546850" y="4591050"/>
          <p14:tracePt t="27048" x="0" y="0"/>
        </p14:tracePtLst>
        <p14:tracePtLst>
          <p14:tracePt t="30131" x="8083550" y="4927600"/>
          <p14:tracePt t="30161" x="8089900" y="4927600"/>
          <p14:tracePt t="30178" x="8172450" y="4826000"/>
          <p14:tracePt t="30196" x="8204200" y="4781550"/>
          <p14:tracePt t="30211" x="8235950" y="4737100"/>
          <p14:tracePt t="30228" x="8248650" y="4705350"/>
          <p14:tracePt t="30231" x="8255000" y="4705350"/>
          <p14:tracePt t="30245" x="8274050" y="4667250"/>
          <p14:tracePt t="30278" x="8280400" y="4660900"/>
          <p14:tracePt t="30295" x="8286750" y="4648200"/>
          <p14:tracePt t="30311" x="8305800" y="4648200"/>
          <p14:tracePt t="30328" x="8312150" y="4641850"/>
          <p14:tracePt t="30332" x="8331200" y="4641850"/>
          <p14:tracePt t="30346" x="8350250" y="4641850"/>
          <p14:tracePt t="30361" x="8362950" y="4641850"/>
          <p14:tracePt t="30378" x="8394700" y="4641850"/>
          <p14:tracePt t="30395" x="8432800" y="4641850"/>
          <p14:tracePt t="30411" x="8451850" y="4654550"/>
          <p14:tracePt t="30428" x="8496300" y="4686300"/>
          <p14:tracePt t="30432" x="8509000" y="4699000"/>
          <p14:tracePt t="30445" x="8521700" y="4705350"/>
          <p14:tracePt t="30461" x="8591550" y="4762500"/>
          <p14:tracePt t="30478" x="8629650" y="4775200"/>
          <p14:tracePt t="30495" x="8661400" y="4806950"/>
          <p14:tracePt t="30511" x="8693150" y="4838700"/>
          <p14:tracePt t="30528" x="8724900" y="4864100"/>
          <p14:tracePt t="30545" x="8756650" y="4889500"/>
          <p14:tracePt t="30561" x="8788400" y="4914900"/>
          <p14:tracePt t="30578" x="8851900" y="4946650"/>
          <p14:tracePt t="30595" x="8890000" y="4984750"/>
          <p14:tracePt t="30600" x="8896350" y="4984750"/>
          <p14:tracePt t="30611" x="8928100" y="4991100"/>
          <p14:tracePt t="30628" x="8978900" y="5010150"/>
          <p14:tracePt t="30644" x="9023350" y="5029200"/>
          <p14:tracePt t="30661" x="9137650" y="5054600"/>
          <p14:tracePt t="30665" x="9182100" y="5060950"/>
          <p14:tracePt t="30678" x="9239250" y="5080000"/>
          <p14:tracePt t="30694" x="9277350" y="5086350"/>
          <p14:tracePt t="30698" x="9290050" y="5086350"/>
          <p14:tracePt t="30711" x="9296400" y="5086350"/>
          <p14:tracePt t="30728" x="9309100" y="5086350"/>
          <p14:tracePt t="30745" x="9315450" y="5086350"/>
          <p14:tracePt t="30761" x="9328150" y="5086350"/>
          <p14:tracePt t="30778" x="9347200" y="5067300"/>
          <p14:tracePt t="30795" x="9398000" y="5054600"/>
          <p14:tracePt t="30799" x="9404350" y="5048250"/>
          <p14:tracePt t="30811" x="9417050" y="5035550"/>
          <p14:tracePt t="30828" x="9429750" y="5016500"/>
          <p14:tracePt t="30844" x="9455150" y="4997450"/>
          <p14:tracePt t="30861" x="9467850" y="4978400"/>
          <p14:tracePt t="30865" x="9474200" y="4965700"/>
          <p14:tracePt t="30878" x="9480550" y="4965700"/>
          <p14:tracePt t="30894" x="9480550" y="4946650"/>
          <p14:tracePt t="30911" x="9505950" y="4927600"/>
          <p14:tracePt t="30928" x="9512300" y="4927600"/>
          <p14:tracePt t="30931" x="9531350" y="4921250"/>
          <p14:tracePt t="30944" x="9544050" y="4914900"/>
          <p14:tracePt t="30961" x="9582150" y="4908550"/>
          <p14:tracePt t="30978" x="9607550" y="4908550"/>
          <p14:tracePt t="30995" x="9671050" y="4908550"/>
          <p14:tracePt t="31014" x="9728200" y="4908550"/>
          <p14:tracePt t="31028" x="9779000" y="4908550"/>
          <p14:tracePt t="31048" x="9804400" y="4908550"/>
          <p14:tracePt t="31062" x="9829800" y="4908550"/>
          <p14:tracePt t="31079" x="9855200" y="4908550"/>
          <p14:tracePt t="31094" x="9874250" y="4908550"/>
          <p14:tracePt t="31111" x="9899650" y="4908550"/>
          <p14:tracePt t="31128" x="9918700" y="4908550"/>
          <p14:tracePt t="31145" x="9975850" y="4908550"/>
          <p14:tracePt t="31148" x="9994900" y="4914900"/>
          <p14:tracePt t="31162" x="10045700" y="4914900"/>
          <p14:tracePt t="31178" x="10077450" y="4921250"/>
          <p14:tracePt t="31194" x="10128250" y="4927600"/>
          <p14:tracePt t="31211" x="10179050" y="4927600"/>
          <p14:tracePt t="31228" x="10223500" y="4927600"/>
          <p14:tracePt t="31245" x="10261600" y="4927600"/>
          <p14:tracePt t="31261" x="10306050" y="4927600"/>
          <p14:tracePt t="31278" x="10363200" y="4927600"/>
          <p14:tracePt t="31294" x="10407650" y="4914900"/>
          <p14:tracePt t="31311" x="10439400" y="4908550"/>
          <p14:tracePt t="31328" x="10477500" y="4902200"/>
          <p14:tracePt t="31345" x="10502900" y="4883150"/>
          <p14:tracePt t="31362" x="10610850" y="4864100"/>
          <p14:tracePt t="31378" x="10655300" y="4857750"/>
          <p14:tracePt t="31394" x="10712450" y="4845050"/>
          <p14:tracePt t="31411" x="10725150" y="4845050"/>
          <p14:tracePt t="31414" x="10744200" y="4845050"/>
          <p14:tracePt t="31428" x="10756900" y="4845050"/>
          <p14:tracePt t="31444" x="10782300" y="4845050"/>
          <p14:tracePt t="31449" x="10795000" y="4845050"/>
          <p14:tracePt t="31461" x="10801350" y="4845050"/>
          <p14:tracePt t="31478" x="10807700" y="4845050"/>
          <p14:tracePt t="31481" x="10814050" y="4845050"/>
          <p14:tracePt t="31495" x="10820400" y="4845050"/>
          <p14:tracePt t="31511" x="10858500" y="4857750"/>
          <p14:tracePt t="31527" x="10890250" y="4857750"/>
          <p14:tracePt t="31544" x="10934700" y="4857750"/>
          <p14:tracePt t="31548" x="10960100" y="4857750"/>
          <p14:tracePt t="31549" x="10985500" y="4857750"/>
          <p14:tracePt t="31562" x="11004550" y="4857750"/>
          <p14:tracePt t="31578" x="11036300" y="4857750"/>
          <p14:tracePt t="31594" x="11068050" y="4857750"/>
          <p14:tracePt t="31613" x="11080750" y="4857750"/>
          <p14:tracePt t="31627" x="11093450" y="4845050"/>
          <p14:tracePt t="31645" x="11106150" y="4838700"/>
          <p14:tracePt t="31648" x="11112500" y="4838700"/>
          <p14:tracePt t="31661" x="11118850" y="4826000"/>
          <p14:tracePt t="31678" x="11137900" y="4819650"/>
          <p14:tracePt t="31682" x="11150600" y="4819650"/>
          <p14:tracePt t="31695" x="11156950" y="4819650"/>
          <p14:tracePt t="31711" x="11201400" y="4813300"/>
          <p14:tracePt t="31727" x="11214100" y="4813300"/>
          <p14:tracePt t="31744" x="11258550" y="4813300"/>
          <p14:tracePt t="31763" x="11290300" y="4806950"/>
          <p14:tracePt t="31778" x="11322050" y="4806950"/>
          <p14:tracePt t="31794" x="11360150" y="4806950"/>
          <p14:tracePt t="31811" x="11379200" y="4806950"/>
          <p14:tracePt t="31845" x="11391900" y="4806950"/>
          <p14:tracePt t="31863" x="11398250" y="4806950"/>
          <p14:tracePt t="31878" x="11423650" y="4806950"/>
          <p14:tracePt t="31894" x="11442700" y="4806950"/>
          <p14:tracePt t="31911" x="11474450" y="4806950"/>
          <p14:tracePt t="31914" x="11487150" y="4806950"/>
          <p14:tracePt t="31929" x="11499850" y="4806950"/>
          <p14:tracePt t="31932" x="11512550" y="4806950"/>
          <p14:tracePt t="31945" x="11525250" y="4806950"/>
          <p14:tracePt t="31963" x="11544300" y="4806950"/>
          <p14:tracePt t="33146" x="0" y="0"/>
        </p14:tracePtLst>
      </p14:laserTraceLst>
    </p:ext>
  </p:extLs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8"/>
          <p:cNvSpPr txBox="1">
            <a:spLocks noGrp="1"/>
          </p:cNvSpPr>
          <p:nvPr>
            <p:ph type="sldNum" sz="quarter" idx="7"/>
          </p:nvPr>
        </p:nvSpPr>
        <p:spPr>
          <a:prstGeom prst="rect">
            <a:avLst/>
          </a:prstGeom>
        </p:spPr>
        <p:txBody>
          <a:bodyPr vert="horz" wrap="square" lIns="0" tIns="0" rIns="0" bIns="0" rtlCol="0">
            <a:spAutoFit/>
          </a:bodyPr>
          <a:lstStyle/>
          <a:p>
            <a:pPr marL="38100">
              <a:lnSpc>
                <a:spcPct val="100000"/>
              </a:lnSpc>
            </a:pPr>
            <a:fld id="{81D60167-4931-47E6-BA6A-407CBD079E47}" type="slidenum">
              <a:rPr spc="-5" dirty="0"/>
              <a:t>22</a:t>
            </a:fld>
            <a:endParaRPr spc="-5" dirty="0"/>
          </a:p>
        </p:txBody>
      </p:sp>
      <p:sp>
        <p:nvSpPr>
          <p:cNvPr id="6" name="object 6"/>
          <p:cNvSpPr txBox="1">
            <a:spLocks noGrp="1"/>
          </p:cNvSpPr>
          <p:nvPr>
            <p:ph type="title"/>
          </p:nvPr>
        </p:nvSpPr>
        <p:spPr>
          <a:xfrm>
            <a:off x="181862" y="736472"/>
            <a:ext cx="2608580" cy="508922"/>
          </a:xfrm>
          <a:prstGeom prst="rect">
            <a:avLst/>
          </a:prstGeom>
        </p:spPr>
        <p:txBody>
          <a:bodyPr vert="horz" wrap="square" lIns="0" tIns="12700" rIns="0" bIns="0" rtlCol="0">
            <a:spAutoFit/>
          </a:bodyPr>
          <a:lstStyle/>
          <a:p>
            <a:pPr marL="12700" marR="5080">
              <a:lnSpc>
                <a:spcPct val="118000"/>
              </a:lnSpc>
              <a:spcBef>
                <a:spcPts val="100"/>
              </a:spcBef>
            </a:pPr>
            <a:r>
              <a:rPr lang="en-US" sz="3000" dirty="0">
                <a:solidFill>
                  <a:srgbClr val="FFFFFF"/>
                </a:solidFill>
                <a:latin typeface="Arial"/>
                <a:cs typeface="Arial"/>
              </a:rPr>
              <a:t>Consonants</a:t>
            </a:r>
            <a:endParaRPr sz="3000" dirty="0">
              <a:latin typeface="Arial"/>
              <a:cs typeface="Arial"/>
            </a:endParaRPr>
          </a:p>
        </p:txBody>
      </p:sp>
      <p:sp>
        <p:nvSpPr>
          <p:cNvPr id="7" name="object 3"/>
          <p:cNvSpPr txBox="1"/>
          <p:nvPr/>
        </p:nvSpPr>
        <p:spPr>
          <a:xfrm>
            <a:off x="3442252" y="736472"/>
            <a:ext cx="7926705" cy="1077218"/>
          </a:xfrm>
          <a:prstGeom prst="rect">
            <a:avLst/>
          </a:prstGeom>
        </p:spPr>
        <p:txBody>
          <a:bodyPr vert="horz" wrap="square" lIns="0" tIns="50800" rIns="0" bIns="0" rtlCol="0">
            <a:spAutoFit/>
          </a:bodyPr>
          <a:lstStyle/>
          <a:p>
            <a:pPr marL="12700">
              <a:lnSpc>
                <a:spcPct val="100000"/>
              </a:lnSpc>
              <a:spcBef>
                <a:spcPts val="400"/>
              </a:spcBef>
            </a:pPr>
            <a:endParaRPr lang="en-US" sz="2000" b="1" spc="-5">
              <a:solidFill>
                <a:srgbClr val="003884"/>
              </a:solidFill>
              <a:latin typeface="Arial"/>
              <a:cs typeface="Arial"/>
            </a:endParaRPr>
          </a:p>
          <a:p>
            <a:pPr marL="12700">
              <a:lnSpc>
                <a:spcPct val="100000"/>
              </a:lnSpc>
              <a:spcBef>
                <a:spcPts val="400"/>
              </a:spcBef>
            </a:pPr>
            <a:endParaRPr lang="en-US" sz="2000" b="1" spc="-5">
              <a:solidFill>
                <a:srgbClr val="003884"/>
              </a:solidFill>
              <a:latin typeface="Arial"/>
              <a:cs typeface="Arial"/>
            </a:endParaRPr>
          </a:p>
          <a:p>
            <a:pPr marL="12700">
              <a:lnSpc>
                <a:spcPct val="100000"/>
              </a:lnSpc>
              <a:spcBef>
                <a:spcPts val="400"/>
              </a:spcBef>
            </a:pPr>
            <a:endParaRPr sz="2000" dirty="0">
              <a:latin typeface="Arial"/>
              <a:cs typeface="Arial"/>
            </a:endParaRPr>
          </a:p>
        </p:txBody>
      </p:sp>
      <p:sp>
        <p:nvSpPr>
          <p:cNvPr id="2" name="Rectangle 1"/>
          <p:cNvSpPr/>
          <p:nvPr/>
        </p:nvSpPr>
        <p:spPr>
          <a:xfrm>
            <a:off x="3380146" y="874105"/>
            <a:ext cx="3300904" cy="369332"/>
          </a:xfrm>
          <a:prstGeom prst="rect">
            <a:avLst/>
          </a:prstGeom>
        </p:spPr>
        <p:txBody>
          <a:bodyPr wrap="none">
            <a:spAutoFit/>
          </a:bodyPr>
          <a:lstStyle/>
          <a:p>
            <a:pPr marL="12700">
              <a:lnSpc>
                <a:spcPct val="100000"/>
              </a:lnSpc>
              <a:spcBef>
                <a:spcPts val="105"/>
              </a:spcBef>
            </a:pPr>
            <a:r>
              <a:rPr lang="en-US" b="1" dirty="0">
                <a:solidFill>
                  <a:srgbClr val="003884"/>
                </a:solidFill>
                <a:latin typeface="Arial"/>
                <a:cs typeface="Arial"/>
              </a:rPr>
              <a:t>Consonants - Classification </a:t>
            </a:r>
          </a:p>
        </p:txBody>
      </p:sp>
      <p:pic>
        <p:nvPicPr>
          <p:cNvPr id="9" name="Picture 8"/>
          <p:cNvPicPr>
            <a:picLocks noChangeAspect="1"/>
          </p:cNvPicPr>
          <p:nvPr/>
        </p:nvPicPr>
        <p:blipFill>
          <a:blip r:embed="rId3"/>
          <a:stretch>
            <a:fillRect/>
          </a:stretch>
        </p:blipFill>
        <p:spPr>
          <a:xfrm>
            <a:off x="2555837" y="2133600"/>
            <a:ext cx="9636163" cy="3789676"/>
          </a:xfrm>
          <a:prstGeom prst="rect">
            <a:avLst/>
          </a:prstGeom>
        </p:spPr>
      </p:pic>
    </p:spTree>
    <p:extLst>
      <p:ext uri="{BB962C8B-B14F-4D97-AF65-F5344CB8AC3E}">
        <p14:creationId xmlns:p14="http://schemas.microsoft.com/office/powerpoint/2010/main" val="218791063"/>
      </p:ext>
    </p:extLst>
  </p:cSld>
  <p:clrMapOvr>
    <a:masterClrMapping/>
  </p:clrMapOvr>
  <mc:AlternateContent xmlns:mc="http://schemas.openxmlformats.org/markup-compatibility/2006" xmlns:p14="http://schemas.microsoft.com/office/powerpoint/2010/main">
    <mc:Choice Requires="p14">
      <p:transition spd="slow" p14:dur="2000" advTm="35044"/>
    </mc:Choice>
    <mc:Fallback xmlns="">
      <p:transition spd="slow" advTm="35044"/>
    </mc:Fallback>
  </mc:AlternateContent>
  <p:extLst>
    <p:ext uri="{3A86A75C-4F4B-4683-9AE1-C65F6400EC91}">
      <p14:laserTraceLst xmlns:p14="http://schemas.microsoft.com/office/powerpoint/2010/main">
        <p14:tracePtLst>
          <p14:tracePt t="23265" x="2794000" y="4635500"/>
          <p14:tracePt t="23380" x="2806700" y="4635500"/>
          <p14:tracePt t="23397" x="2832100" y="4635500"/>
          <p14:tracePt t="23413" x="2863850" y="4635500"/>
          <p14:tracePt t="23430" x="2901950" y="4635500"/>
          <p14:tracePt t="23447" x="2940050" y="4635500"/>
          <p14:tracePt t="23450" x="2952750" y="4635500"/>
          <p14:tracePt t="23463" x="2959100" y="4635500"/>
          <p14:tracePt t="23480" x="2984500" y="4629150"/>
          <p14:tracePt t="23497" x="3003550" y="4629150"/>
          <p14:tracePt t="23514" x="3028950" y="4616450"/>
          <p14:tracePt t="23530" x="3041650" y="4610100"/>
          <p14:tracePt t="23548" x="3060700" y="4610100"/>
          <p14:tracePt t="23551" x="3079750" y="4610100"/>
          <p14:tracePt t="23565" x="3086100" y="4610100"/>
          <p14:tracePt t="23581" x="3111500" y="4610100"/>
          <p14:tracePt t="23597" x="3124200" y="4610100"/>
          <p14:tracePt t="23614" x="3155950" y="4610100"/>
          <p14:tracePt t="23630" x="3175000" y="4610100"/>
          <p14:tracePt t="23647" x="3213100" y="4603750"/>
          <p14:tracePt t="23650" x="3225800" y="4591050"/>
          <p14:tracePt t="23680" x="3251200" y="4591050"/>
          <p14:tracePt t="23697" x="3263900" y="4591050"/>
          <p14:tracePt t="23713" x="3270250" y="4591050"/>
          <p14:tracePt t="23730" x="3289300" y="4591050"/>
          <p14:tracePt t="23747" x="3302000" y="4591050"/>
          <p14:tracePt t="23763" x="3327400" y="4591050"/>
          <p14:tracePt t="23781" x="3346450" y="4591050"/>
          <p14:tracePt t="23784" x="3359150" y="4591050"/>
          <p14:tracePt t="23797" x="3378200" y="4591050"/>
          <p14:tracePt t="23813" x="3390900" y="4591050"/>
          <p14:tracePt t="23830" x="3409950" y="4591050"/>
          <p14:tracePt t="23847" x="3441700" y="4591050"/>
          <p14:tracePt t="23863" x="3460750" y="4591050"/>
          <p14:tracePt t="23880" x="3530600" y="4591050"/>
          <p14:tracePt t="23897" x="3562350" y="4591050"/>
          <p14:tracePt t="23913" x="3587750" y="4591050"/>
          <p14:tracePt t="23930" x="3619500" y="4591050"/>
          <p14:tracePt t="23947" x="3644900" y="4591050"/>
          <p14:tracePt t="23951" x="3651250" y="4591050"/>
          <p14:tracePt t="23963" x="3670300" y="4591050"/>
          <p14:tracePt t="23980" x="3708400" y="4597400"/>
          <p14:tracePt t="23997" x="3733800" y="4597400"/>
          <p14:tracePt t="24013" x="3765550" y="4597400"/>
          <p14:tracePt t="24017" x="3784600" y="4597400"/>
          <p14:tracePt t="24031" x="3816350" y="4597400"/>
          <p14:tracePt t="24047" x="3841750" y="4597400"/>
          <p14:tracePt t="24063" x="3898900" y="4597400"/>
          <p14:tracePt t="24081" x="3943350" y="4597400"/>
          <p14:tracePt t="24097" x="3968750" y="4597400"/>
          <p14:tracePt t="24113" x="4019550" y="4597400"/>
          <p14:tracePt t="24132" x="4051300" y="4610100"/>
          <p14:tracePt t="24135" x="4127500" y="4616450"/>
          <p14:tracePt t="24147" x="4159250" y="4622800"/>
          <p14:tracePt t="24167" x="4254500" y="4622800"/>
          <p14:tracePt t="24180" x="4368800" y="4622800"/>
          <p14:tracePt t="24198" x="4406900" y="4629150"/>
          <p14:tracePt t="24201" x="4464050" y="4629150"/>
          <p14:tracePt t="24213" x="4495800" y="4629150"/>
          <p14:tracePt t="24231" x="4546600" y="4635500"/>
          <p14:tracePt t="24247" x="4584700" y="4635500"/>
          <p14:tracePt t="24263" x="4635500" y="4635500"/>
          <p14:tracePt t="24267" x="4660900" y="4635500"/>
          <p14:tracePt t="24282" x="4724400" y="4635500"/>
          <p14:tracePt t="24297" x="4781550" y="4641850"/>
          <p14:tracePt t="24314" x="4813300" y="4641850"/>
          <p14:tracePt t="24330" x="4838700" y="4641850"/>
          <p14:tracePt t="24333" x="4857750" y="4641850"/>
          <p14:tracePt t="24347" x="4876800" y="4641850"/>
          <p14:tracePt t="24363" x="4902200" y="4641850"/>
          <p14:tracePt t="24380" x="4921250" y="4641850"/>
          <p14:tracePt t="24397" x="4940300" y="4641850"/>
          <p14:tracePt t="24413" x="4991100" y="4648200"/>
          <p14:tracePt t="24430" x="5029200" y="4648200"/>
          <p14:tracePt t="24433" x="5035550" y="4648200"/>
          <p14:tracePt t="24446" x="5086350" y="4648200"/>
          <p14:tracePt t="24463" x="5130800" y="4648200"/>
          <p14:tracePt t="24480" x="5168900" y="4648200"/>
          <p14:tracePt t="24497" x="5232400" y="4648200"/>
          <p14:tracePt t="24501" x="5264150" y="4648200"/>
          <p14:tracePt t="24513" x="5289550" y="4648200"/>
          <p14:tracePt t="24530" x="5334000" y="4648200"/>
          <p14:tracePt t="24533" x="5346700" y="4648200"/>
          <p14:tracePt t="24547" x="5365750" y="4648200"/>
          <p14:tracePt t="24564" x="5403850" y="4648200"/>
          <p14:tracePt t="24567" x="5448300" y="4641850"/>
          <p14:tracePt t="24580" x="5505450" y="4635500"/>
          <p14:tracePt t="24597" x="5549900" y="4635500"/>
          <p14:tracePt t="24613" x="5588000" y="4635500"/>
          <p14:tracePt t="24630" x="5676900" y="4635500"/>
          <p14:tracePt t="24634" x="5683250" y="4635500"/>
          <p14:tracePt t="24647" x="5734050" y="4635500"/>
          <p14:tracePt t="24664" x="5778500" y="4635500"/>
          <p14:tracePt t="24680" x="5816600" y="4635500"/>
          <p14:tracePt t="24697" x="5880100" y="4629150"/>
          <p14:tracePt t="24701" x="5911850" y="4616450"/>
          <p14:tracePt t="24713" x="5918200" y="4616450"/>
          <p14:tracePt t="24730" x="5956300" y="4616450"/>
          <p14:tracePt t="24747" x="5969000" y="4610100"/>
          <p14:tracePt t="24764" x="5981700" y="4610100"/>
          <p14:tracePt t="24767" x="5988050" y="4610100"/>
          <p14:tracePt t="24780" x="5994400" y="4610100"/>
          <p14:tracePt t="24797" x="6007100" y="4610100"/>
          <p14:tracePt t="24813" x="6019800" y="4610100"/>
          <p14:tracePt t="24830" x="6051550" y="4603750"/>
          <p14:tracePt t="24863" x="6089650" y="4603750"/>
          <p14:tracePt t="24880" x="6108700" y="4603750"/>
          <p14:tracePt t="24897" x="6134100" y="4597400"/>
          <p14:tracePt t="24913" x="6159500" y="4597400"/>
          <p14:tracePt t="24930" x="6178550" y="4597400"/>
          <p14:tracePt t="24947" x="6210300" y="4597400"/>
          <p14:tracePt t="24963" x="6248400" y="4597400"/>
          <p14:tracePt t="24967" x="6261100" y="4597400"/>
          <p14:tracePt t="24980" x="6280150" y="4597400"/>
          <p14:tracePt t="24997" x="6324600" y="4597400"/>
          <p14:tracePt t="25013" x="6350000" y="4597400"/>
          <p14:tracePt t="25030" x="6369050" y="4597400"/>
          <p14:tracePt t="25050" x="6388100" y="4597400"/>
          <p14:tracePt t="25096" x="6394450" y="4597400"/>
          <p14:tracePt t="25114" x="6407150" y="4597400"/>
          <p14:tracePt t="25129" x="6413500" y="4597400"/>
          <p14:tracePt t="25146" x="6419850" y="4597400"/>
          <p14:tracePt t="25163" x="6432550" y="4597400"/>
          <p14:tracePt t="25180" x="6438900" y="4597400"/>
          <p14:tracePt t="25196" x="6451600" y="4591050"/>
          <p14:tracePt t="25213" x="6464300" y="4591050"/>
          <p14:tracePt t="25232" x="6477000" y="4591050"/>
          <p14:tracePt t="25246" x="6483350" y="4591050"/>
          <p14:tracePt t="25263" x="6508750" y="4591050"/>
          <p14:tracePt t="25280" x="6534150" y="4591050"/>
          <p14:tracePt t="25296" x="6540500" y="4591050"/>
          <p14:tracePt t="25315" x="6546850" y="4591050"/>
          <p14:tracePt t="27048" x="0" y="0"/>
        </p14:tracePtLst>
        <p14:tracePtLst>
          <p14:tracePt t="30131" x="8083550" y="4927600"/>
          <p14:tracePt t="30161" x="8089900" y="4927600"/>
          <p14:tracePt t="30178" x="8172450" y="4826000"/>
          <p14:tracePt t="30196" x="8204200" y="4781550"/>
          <p14:tracePt t="30211" x="8235950" y="4737100"/>
          <p14:tracePt t="30228" x="8248650" y="4705350"/>
          <p14:tracePt t="30231" x="8255000" y="4705350"/>
          <p14:tracePt t="30245" x="8274050" y="4667250"/>
          <p14:tracePt t="30278" x="8280400" y="4660900"/>
          <p14:tracePt t="30295" x="8286750" y="4648200"/>
          <p14:tracePt t="30311" x="8305800" y="4648200"/>
          <p14:tracePt t="30328" x="8312150" y="4641850"/>
          <p14:tracePt t="30332" x="8331200" y="4641850"/>
          <p14:tracePt t="30346" x="8350250" y="4641850"/>
          <p14:tracePt t="30361" x="8362950" y="4641850"/>
          <p14:tracePt t="30378" x="8394700" y="4641850"/>
          <p14:tracePt t="30395" x="8432800" y="4641850"/>
          <p14:tracePt t="30411" x="8451850" y="4654550"/>
          <p14:tracePt t="30428" x="8496300" y="4686300"/>
          <p14:tracePt t="30432" x="8509000" y="4699000"/>
          <p14:tracePt t="30445" x="8521700" y="4705350"/>
          <p14:tracePt t="30461" x="8591550" y="4762500"/>
          <p14:tracePt t="30478" x="8629650" y="4775200"/>
          <p14:tracePt t="30495" x="8661400" y="4806950"/>
          <p14:tracePt t="30511" x="8693150" y="4838700"/>
          <p14:tracePt t="30528" x="8724900" y="4864100"/>
          <p14:tracePt t="30545" x="8756650" y="4889500"/>
          <p14:tracePt t="30561" x="8788400" y="4914900"/>
          <p14:tracePt t="30578" x="8851900" y="4946650"/>
          <p14:tracePt t="30595" x="8890000" y="4984750"/>
          <p14:tracePt t="30600" x="8896350" y="4984750"/>
          <p14:tracePt t="30611" x="8928100" y="4991100"/>
          <p14:tracePt t="30628" x="8978900" y="5010150"/>
          <p14:tracePt t="30644" x="9023350" y="5029200"/>
          <p14:tracePt t="30661" x="9137650" y="5054600"/>
          <p14:tracePt t="30665" x="9182100" y="5060950"/>
          <p14:tracePt t="30678" x="9239250" y="5080000"/>
          <p14:tracePt t="30694" x="9277350" y="5086350"/>
          <p14:tracePt t="30698" x="9290050" y="5086350"/>
          <p14:tracePt t="30711" x="9296400" y="5086350"/>
          <p14:tracePt t="30728" x="9309100" y="5086350"/>
          <p14:tracePt t="30745" x="9315450" y="5086350"/>
          <p14:tracePt t="30761" x="9328150" y="5086350"/>
          <p14:tracePt t="30778" x="9347200" y="5067300"/>
          <p14:tracePt t="30795" x="9398000" y="5054600"/>
          <p14:tracePt t="30799" x="9404350" y="5048250"/>
          <p14:tracePt t="30811" x="9417050" y="5035550"/>
          <p14:tracePt t="30828" x="9429750" y="5016500"/>
          <p14:tracePt t="30844" x="9455150" y="4997450"/>
          <p14:tracePt t="30861" x="9467850" y="4978400"/>
          <p14:tracePt t="30865" x="9474200" y="4965700"/>
          <p14:tracePt t="30878" x="9480550" y="4965700"/>
          <p14:tracePt t="30894" x="9480550" y="4946650"/>
          <p14:tracePt t="30911" x="9505950" y="4927600"/>
          <p14:tracePt t="30928" x="9512300" y="4927600"/>
          <p14:tracePt t="30931" x="9531350" y="4921250"/>
          <p14:tracePt t="30944" x="9544050" y="4914900"/>
          <p14:tracePt t="30961" x="9582150" y="4908550"/>
          <p14:tracePt t="30978" x="9607550" y="4908550"/>
          <p14:tracePt t="30995" x="9671050" y="4908550"/>
          <p14:tracePt t="31014" x="9728200" y="4908550"/>
          <p14:tracePt t="31028" x="9779000" y="4908550"/>
          <p14:tracePt t="31048" x="9804400" y="4908550"/>
          <p14:tracePt t="31062" x="9829800" y="4908550"/>
          <p14:tracePt t="31079" x="9855200" y="4908550"/>
          <p14:tracePt t="31094" x="9874250" y="4908550"/>
          <p14:tracePt t="31111" x="9899650" y="4908550"/>
          <p14:tracePt t="31128" x="9918700" y="4908550"/>
          <p14:tracePt t="31145" x="9975850" y="4908550"/>
          <p14:tracePt t="31148" x="9994900" y="4914900"/>
          <p14:tracePt t="31162" x="10045700" y="4914900"/>
          <p14:tracePt t="31178" x="10077450" y="4921250"/>
          <p14:tracePt t="31194" x="10128250" y="4927600"/>
          <p14:tracePt t="31211" x="10179050" y="4927600"/>
          <p14:tracePt t="31228" x="10223500" y="4927600"/>
          <p14:tracePt t="31245" x="10261600" y="4927600"/>
          <p14:tracePt t="31261" x="10306050" y="4927600"/>
          <p14:tracePt t="31278" x="10363200" y="4927600"/>
          <p14:tracePt t="31294" x="10407650" y="4914900"/>
          <p14:tracePt t="31311" x="10439400" y="4908550"/>
          <p14:tracePt t="31328" x="10477500" y="4902200"/>
          <p14:tracePt t="31345" x="10502900" y="4883150"/>
          <p14:tracePt t="31362" x="10610850" y="4864100"/>
          <p14:tracePt t="31378" x="10655300" y="4857750"/>
          <p14:tracePt t="31394" x="10712450" y="4845050"/>
          <p14:tracePt t="31411" x="10725150" y="4845050"/>
          <p14:tracePt t="31414" x="10744200" y="4845050"/>
          <p14:tracePt t="31428" x="10756900" y="4845050"/>
          <p14:tracePt t="31444" x="10782300" y="4845050"/>
          <p14:tracePt t="31449" x="10795000" y="4845050"/>
          <p14:tracePt t="31461" x="10801350" y="4845050"/>
          <p14:tracePt t="31478" x="10807700" y="4845050"/>
          <p14:tracePt t="31481" x="10814050" y="4845050"/>
          <p14:tracePt t="31495" x="10820400" y="4845050"/>
          <p14:tracePt t="31511" x="10858500" y="4857750"/>
          <p14:tracePt t="31527" x="10890250" y="4857750"/>
          <p14:tracePt t="31544" x="10934700" y="4857750"/>
          <p14:tracePt t="31548" x="10960100" y="4857750"/>
          <p14:tracePt t="31549" x="10985500" y="4857750"/>
          <p14:tracePt t="31562" x="11004550" y="4857750"/>
          <p14:tracePt t="31578" x="11036300" y="4857750"/>
          <p14:tracePt t="31594" x="11068050" y="4857750"/>
          <p14:tracePt t="31613" x="11080750" y="4857750"/>
          <p14:tracePt t="31627" x="11093450" y="4845050"/>
          <p14:tracePt t="31645" x="11106150" y="4838700"/>
          <p14:tracePt t="31648" x="11112500" y="4838700"/>
          <p14:tracePt t="31661" x="11118850" y="4826000"/>
          <p14:tracePt t="31678" x="11137900" y="4819650"/>
          <p14:tracePt t="31682" x="11150600" y="4819650"/>
          <p14:tracePt t="31695" x="11156950" y="4819650"/>
          <p14:tracePt t="31711" x="11201400" y="4813300"/>
          <p14:tracePt t="31727" x="11214100" y="4813300"/>
          <p14:tracePt t="31744" x="11258550" y="4813300"/>
          <p14:tracePt t="31763" x="11290300" y="4806950"/>
          <p14:tracePt t="31778" x="11322050" y="4806950"/>
          <p14:tracePt t="31794" x="11360150" y="4806950"/>
          <p14:tracePt t="31811" x="11379200" y="4806950"/>
          <p14:tracePt t="31845" x="11391900" y="4806950"/>
          <p14:tracePt t="31863" x="11398250" y="4806950"/>
          <p14:tracePt t="31878" x="11423650" y="4806950"/>
          <p14:tracePt t="31894" x="11442700" y="4806950"/>
          <p14:tracePt t="31911" x="11474450" y="4806950"/>
          <p14:tracePt t="31914" x="11487150" y="4806950"/>
          <p14:tracePt t="31929" x="11499850" y="4806950"/>
          <p14:tracePt t="31932" x="11512550" y="4806950"/>
          <p14:tracePt t="31945" x="11525250" y="4806950"/>
          <p14:tracePt t="31963" x="11544300" y="4806950"/>
          <p14:tracePt t="33146" x="0" y="0"/>
        </p14:tracePtLst>
      </p14:laserTraceLst>
    </p:ext>
  </p:extLs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667000" y="2743200"/>
            <a:ext cx="6830951" cy="1367682"/>
          </a:xfrm>
          <a:prstGeom prst="rect">
            <a:avLst/>
          </a:prstGeom>
        </p:spPr>
        <p:txBody>
          <a:bodyPr vert="horz" wrap="square" lIns="0" tIns="13335" rIns="0" bIns="0" rtlCol="0">
            <a:spAutoFit/>
          </a:bodyPr>
          <a:lstStyle/>
          <a:p>
            <a:pPr marL="12700">
              <a:lnSpc>
                <a:spcPct val="100000"/>
              </a:lnSpc>
              <a:spcBef>
                <a:spcPts val="105"/>
              </a:spcBef>
            </a:pPr>
            <a:r>
              <a:rPr lang="en-US" sz="4400" spc="-15" dirty="0">
                <a:solidFill>
                  <a:srgbClr val="003884"/>
                </a:solidFill>
                <a:latin typeface="Arial"/>
                <a:cs typeface="Arial"/>
              </a:rPr>
              <a:t>Speech Recognition, Analysis and Synthesis</a:t>
            </a:r>
            <a:endParaRPr sz="4400" dirty="0">
              <a:latin typeface="Arial"/>
              <a:cs typeface="Arial"/>
            </a:endParaRPr>
          </a:p>
        </p:txBody>
      </p:sp>
      <p:sp>
        <p:nvSpPr>
          <p:cNvPr id="3" name="object 3"/>
          <p:cNvSpPr txBox="1">
            <a:spLocks noGrp="1"/>
          </p:cNvSpPr>
          <p:nvPr>
            <p:ph type="sldNum" sz="quarter" idx="7"/>
          </p:nvPr>
        </p:nvSpPr>
        <p:spPr>
          <a:prstGeom prst="rect">
            <a:avLst/>
          </a:prstGeom>
        </p:spPr>
        <p:txBody>
          <a:bodyPr vert="horz" wrap="square" lIns="0" tIns="0" rIns="0" bIns="0" rtlCol="0">
            <a:spAutoFit/>
          </a:bodyPr>
          <a:lstStyle/>
          <a:p>
            <a:pPr marL="38100">
              <a:lnSpc>
                <a:spcPct val="100000"/>
              </a:lnSpc>
            </a:pPr>
            <a:fld id="{81D60167-4931-47E6-BA6A-407CBD079E47}" type="slidenum">
              <a:rPr spc="-5" dirty="0"/>
              <a:t>23</a:t>
            </a:fld>
            <a:endParaRPr spc="-5" dirty="0"/>
          </a:p>
        </p:txBody>
      </p:sp>
    </p:spTree>
    <p:extLst>
      <p:ext uri="{BB962C8B-B14F-4D97-AF65-F5344CB8AC3E}">
        <p14:creationId xmlns:p14="http://schemas.microsoft.com/office/powerpoint/2010/main" val="40193492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8"/>
          <p:cNvSpPr txBox="1">
            <a:spLocks noGrp="1"/>
          </p:cNvSpPr>
          <p:nvPr>
            <p:ph type="sldNum" sz="quarter" idx="7"/>
          </p:nvPr>
        </p:nvSpPr>
        <p:spPr>
          <a:prstGeom prst="rect">
            <a:avLst/>
          </a:prstGeom>
        </p:spPr>
        <p:txBody>
          <a:bodyPr vert="horz" wrap="square" lIns="0" tIns="0" rIns="0" bIns="0" rtlCol="0">
            <a:spAutoFit/>
          </a:bodyPr>
          <a:lstStyle/>
          <a:p>
            <a:pPr marL="38100">
              <a:lnSpc>
                <a:spcPct val="100000"/>
              </a:lnSpc>
            </a:pPr>
            <a:fld id="{81D60167-4931-47E6-BA6A-407CBD079E47}" type="slidenum">
              <a:rPr spc="-5" dirty="0"/>
              <a:t>24</a:t>
            </a:fld>
            <a:endParaRPr spc="-5" dirty="0"/>
          </a:p>
        </p:txBody>
      </p:sp>
      <p:sp>
        <p:nvSpPr>
          <p:cNvPr id="4" name="object 3"/>
          <p:cNvSpPr txBox="1"/>
          <p:nvPr/>
        </p:nvSpPr>
        <p:spPr>
          <a:xfrm>
            <a:off x="3429000" y="885340"/>
            <a:ext cx="7926705" cy="359073"/>
          </a:xfrm>
          <a:prstGeom prst="rect">
            <a:avLst/>
          </a:prstGeom>
        </p:spPr>
        <p:txBody>
          <a:bodyPr vert="horz" wrap="square" lIns="0" tIns="50800" rIns="0" bIns="0" rtlCol="0">
            <a:spAutoFit/>
          </a:bodyPr>
          <a:lstStyle/>
          <a:p>
            <a:pPr marL="12700">
              <a:lnSpc>
                <a:spcPct val="100000"/>
              </a:lnSpc>
              <a:spcBef>
                <a:spcPts val="400"/>
              </a:spcBef>
            </a:pPr>
            <a:r>
              <a:rPr lang="en-US" sz="2000" b="1" spc="-5" dirty="0">
                <a:solidFill>
                  <a:srgbClr val="003884"/>
                </a:solidFill>
                <a:latin typeface="Arial"/>
                <a:cs typeface="Arial"/>
              </a:rPr>
              <a:t>Speech Analysis	</a:t>
            </a:r>
          </a:p>
        </p:txBody>
      </p:sp>
      <p:sp>
        <p:nvSpPr>
          <p:cNvPr id="5" name="object 6"/>
          <p:cNvSpPr txBox="1">
            <a:spLocks/>
          </p:cNvSpPr>
          <p:nvPr/>
        </p:nvSpPr>
        <p:spPr>
          <a:xfrm>
            <a:off x="152400" y="658447"/>
            <a:ext cx="2608580" cy="1053686"/>
          </a:xfrm>
          <a:prstGeom prst="rect">
            <a:avLst/>
          </a:prstGeom>
        </p:spPr>
        <p:txBody>
          <a:bodyPr vert="horz" wrap="square" lIns="0" tIns="12700" rIns="0" bIns="0" rtlCol="0">
            <a:spAutoFit/>
          </a:bodyPr>
          <a:lstStyle>
            <a:lvl1pPr>
              <a:defRPr sz="2000" b="1" i="0">
                <a:solidFill>
                  <a:srgbClr val="1F487C"/>
                </a:solidFill>
                <a:latin typeface="Calibri"/>
                <a:ea typeface="+mj-ea"/>
                <a:cs typeface="Calibri"/>
              </a:defRPr>
            </a:lvl1pPr>
          </a:lstStyle>
          <a:p>
            <a:pPr marL="12700" marR="5080">
              <a:lnSpc>
                <a:spcPct val="118000"/>
              </a:lnSpc>
              <a:spcBef>
                <a:spcPts val="100"/>
              </a:spcBef>
            </a:pPr>
            <a:r>
              <a:rPr lang="en-US" sz="3000" kern="0" dirty="0">
                <a:solidFill>
                  <a:srgbClr val="FFFFFF"/>
                </a:solidFill>
                <a:latin typeface="Arial"/>
                <a:cs typeface="Arial"/>
              </a:rPr>
              <a:t>Speech Analysis</a:t>
            </a:r>
            <a:endParaRPr lang="en-US" sz="3000" kern="0" dirty="0">
              <a:latin typeface="Arial"/>
              <a:cs typeface="Arial"/>
            </a:endParaRPr>
          </a:p>
        </p:txBody>
      </p:sp>
      <p:pic>
        <p:nvPicPr>
          <p:cNvPr id="10242" name="Picture 2" descr="\includegraphics[width=\twidth]{eps/speechspg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53200" y="1441881"/>
            <a:ext cx="5278698" cy="3962400"/>
          </a:xfrm>
          <a:prstGeom prst="rect">
            <a:avLst/>
          </a:prstGeom>
          <a:noFill/>
          <a:extLst>
            <a:ext uri="{909E8E84-426E-40DD-AFC4-6F175D3DCCD1}">
              <a14:hiddenFill xmlns:a14="http://schemas.microsoft.com/office/drawing/2010/main">
                <a:solidFill>
                  <a:srgbClr val="FFFFFF"/>
                </a:solidFill>
              </a14:hiddenFill>
            </a:ext>
          </a:extLst>
        </p:spPr>
      </p:pic>
      <p:sp>
        <p:nvSpPr>
          <p:cNvPr id="9" name="object 4"/>
          <p:cNvSpPr txBox="1"/>
          <p:nvPr/>
        </p:nvSpPr>
        <p:spPr>
          <a:xfrm>
            <a:off x="3346458" y="2133600"/>
            <a:ext cx="3187148" cy="3155351"/>
          </a:xfrm>
          <a:prstGeom prst="rect">
            <a:avLst/>
          </a:prstGeom>
        </p:spPr>
        <p:txBody>
          <a:bodyPr vert="horz" wrap="square" lIns="0" tIns="13335" rIns="0" bIns="0" rtlCol="0">
            <a:spAutoFit/>
          </a:bodyPr>
          <a:lstStyle/>
          <a:p>
            <a:endParaRPr lang="en-US" sz="2000" dirty="0">
              <a:solidFill>
                <a:schemeClr val="tx2"/>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solidFill>
                  <a:schemeClr val="tx2"/>
                </a:solidFill>
                <a:latin typeface="Arial" panose="020B0604020202020204" pitchFamily="34" charset="0"/>
                <a:cs typeface="Arial" panose="020B0604020202020204" pitchFamily="34" charset="0"/>
              </a:rPr>
              <a:t>Frequencies present in sound</a:t>
            </a:r>
          </a:p>
          <a:p>
            <a:endParaRPr lang="en-US" sz="2000" dirty="0">
              <a:solidFill>
                <a:schemeClr val="tx2"/>
              </a:solidFill>
              <a:latin typeface="Arial" panose="020B0604020202020204" pitchFamily="34" charset="0"/>
              <a:cs typeface="Arial" panose="020B0604020202020204" pitchFamily="34" charset="0"/>
              <a:sym typeface="Wingdings" panose="05000000000000000000" pitchFamily="2" charset="2"/>
            </a:endParaRPr>
          </a:p>
          <a:p>
            <a:pPr marL="355600" indent="-342900">
              <a:lnSpc>
                <a:spcPct val="100000"/>
              </a:lnSpc>
              <a:spcBef>
                <a:spcPts val="105"/>
              </a:spcBef>
              <a:buFont typeface="Arial" panose="020B0604020202020204" pitchFamily="34" charset="0"/>
              <a:buChar char="•"/>
            </a:pPr>
            <a:r>
              <a:rPr lang="en-US" sz="2000" dirty="0">
                <a:solidFill>
                  <a:srgbClr val="003884"/>
                </a:solidFill>
                <a:latin typeface="Arial"/>
                <a:cs typeface="Arial"/>
                <a:sym typeface="Wingdings" panose="05000000000000000000" pitchFamily="2" charset="2"/>
              </a:rPr>
              <a:t>Speaker information</a:t>
            </a:r>
          </a:p>
          <a:p>
            <a:pPr marL="12700">
              <a:lnSpc>
                <a:spcPct val="100000"/>
              </a:lnSpc>
              <a:spcBef>
                <a:spcPts val="105"/>
              </a:spcBef>
            </a:pPr>
            <a:endParaRPr lang="en-US" sz="2000" dirty="0">
              <a:solidFill>
                <a:srgbClr val="003884"/>
              </a:solidFill>
              <a:latin typeface="Arial"/>
              <a:cs typeface="Arial"/>
              <a:sym typeface="Wingdings" panose="05000000000000000000" pitchFamily="2" charset="2"/>
            </a:endParaRPr>
          </a:p>
          <a:p>
            <a:pPr marL="355600" indent="-342900">
              <a:lnSpc>
                <a:spcPct val="100000"/>
              </a:lnSpc>
              <a:spcBef>
                <a:spcPts val="105"/>
              </a:spcBef>
              <a:buFont typeface="Arial" panose="020B0604020202020204" pitchFamily="34" charset="0"/>
              <a:buChar char="•"/>
            </a:pPr>
            <a:r>
              <a:rPr lang="en-US" sz="2000" dirty="0">
                <a:solidFill>
                  <a:srgbClr val="003884"/>
                </a:solidFill>
                <a:latin typeface="Arial"/>
                <a:cs typeface="Arial"/>
                <a:sym typeface="Wingdings" panose="05000000000000000000" pitchFamily="2" charset="2"/>
              </a:rPr>
              <a:t>Volume/intensity of sound</a:t>
            </a:r>
          </a:p>
          <a:p>
            <a:pPr marL="355600" indent="-342900">
              <a:lnSpc>
                <a:spcPct val="100000"/>
              </a:lnSpc>
              <a:spcBef>
                <a:spcPts val="105"/>
              </a:spcBef>
              <a:buFont typeface="Arial" panose="020B0604020202020204" pitchFamily="34" charset="0"/>
              <a:buChar char="•"/>
            </a:pPr>
            <a:endParaRPr lang="en-US" sz="2000" dirty="0">
              <a:solidFill>
                <a:srgbClr val="003884"/>
              </a:solidFill>
              <a:latin typeface="Arial"/>
              <a:cs typeface="Arial"/>
              <a:sym typeface="Wingdings" panose="05000000000000000000" pitchFamily="2" charset="2"/>
            </a:endParaRPr>
          </a:p>
          <a:p>
            <a:pPr marL="355600" indent="-342900">
              <a:lnSpc>
                <a:spcPct val="100000"/>
              </a:lnSpc>
              <a:spcBef>
                <a:spcPts val="105"/>
              </a:spcBef>
              <a:buFont typeface="Arial" panose="020B0604020202020204" pitchFamily="34" charset="0"/>
              <a:buChar char="•"/>
            </a:pPr>
            <a:endParaRPr lang="en-US" sz="2000" dirty="0">
              <a:solidFill>
                <a:srgbClr val="003884"/>
              </a:solidFill>
              <a:latin typeface="Arial"/>
              <a:cs typeface="Arial"/>
              <a:sym typeface="Wingdings" panose="05000000000000000000" pitchFamily="2" charset="2"/>
            </a:endParaRPr>
          </a:p>
        </p:txBody>
      </p:sp>
      <p:sp>
        <p:nvSpPr>
          <p:cNvPr id="3" name="TextBox 2"/>
          <p:cNvSpPr txBox="1"/>
          <p:nvPr/>
        </p:nvSpPr>
        <p:spPr>
          <a:xfrm>
            <a:off x="7848600" y="5501251"/>
            <a:ext cx="3146567" cy="369332"/>
          </a:xfrm>
          <a:prstGeom prst="rect">
            <a:avLst/>
          </a:prstGeom>
          <a:noFill/>
        </p:spPr>
        <p:txBody>
          <a:bodyPr wrap="none" rtlCol="0">
            <a:spAutoFit/>
          </a:bodyPr>
          <a:lstStyle/>
          <a:p>
            <a:r>
              <a:rPr lang="en-US" dirty="0"/>
              <a:t>Spectrogram of a speech signal </a:t>
            </a:r>
          </a:p>
        </p:txBody>
      </p:sp>
      <p:sp>
        <p:nvSpPr>
          <p:cNvPr id="11" name="TextBox 10"/>
          <p:cNvSpPr txBox="1"/>
          <p:nvPr/>
        </p:nvSpPr>
        <p:spPr>
          <a:xfrm>
            <a:off x="10964687" y="5987152"/>
            <a:ext cx="1155445" cy="276999"/>
          </a:xfrm>
          <a:prstGeom prst="rect">
            <a:avLst/>
          </a:prstGeom>
          <a:noFill/>
        </p:spPr>
        <p:txBody>
          <a:bodyPr wrap="none" rtlCol="0">
            <a:spAutoFit/>
          </a:bodyPr>
          <a:lstStyle/>
          <a:p>
            <a:r>
              <a:rPr lang="en-US" sz="1200" dirty="0"/>
              <a:t>Source: CCRMA</a:t>
            </a:r>
          </a:p>
        </p:txBody>
      </p:sp>
    </p:spTree>
    <p:extLst>
      <p:ext uri="{BB962C8B-B14F-4D97-AF65-F5344CB8AC3E}">
        <p14:creationId xmlns:p14="http://schemas.microsoft.com/office/powerpoint/2010/main" val="3050596059"/>
      </p:ext>
    </p:extLst>
  </p:cSld>
  <p:clrMapOvr>
    <a:masterClrMapping/>
  </p:clrMapOvr>
  <mc:AlternateContent xmlns:mc="http://schemas.openxmlformats.org/markup-compatibility/2006" xmlns:p14="http://schemas.microsoft.com/office/powerpoint/2010/main">
    <mc:Choice Requires="p14">
      <p:transition spd="slow" p14:dur="2000" advTm="35044"/>
    </mc:Choice>
    <mc:Fallback xmlns="">
      <p:transition spd="slow" advTm="35044"/>
    </mc:Fallback>
  </mc:AlternateContent>
  <p:extLst>
    <p:ext uri="{3A86A75C-4F4B-4683-9AE1-C65F6400EC91}">
      <p14:laserTraceLst xmlns:p14="http://schemas.microsoft.com/office/powerpoint/2010/main">
        <p14:tracePtLst>
          <p14:tracePt t="23265" x="2794000" y="4635500"/>
          <p14:tracePt t="23380" x="2806700" y="4635500"/>
          <p14:tracePt t="23397" x="2832100" y="4635500"/>
          <p14:tracePt t="23413" x="2863850" y="4635500"/>
          <p14:tracePt t="23430" x="2901950" y="4635500"/>
          <p14:tracePt t="23447" x="2940050" y="4635500"/>
          <p14:tracePt t="23450" x="2952750" y="4635500"/>
          <p14:tracePt t="23463" x="2959100" y="4635500"/>
          <p14:tracePt t="23480" x="2984500" y="4629150"/>
          <p14:tracePt t="23497" x="3003550" y="4629150"/>
          <p14:tracePt t="23514" x="3028950" y="4616450"/>
          <p14:tracePt t="23530" x="3041650" y="4610100"/>
          <p14:tracePt t="23548" x="3060700" y="4610100"/>
          <p14:tracePt t="23551" x="3079750" y="4610100"/>
          <p14:tracePt t="23565" x="3086100" y="4610100"/>
          <p14:tracePt t="23581" x="3111500" y="4610100"/>
          <p14:tracePt t="23597" x="3124200" y="4610100"/>
          <p14:tracePt t="23614" x="3155950" y="4610100"/>
          <p14:tracePt t="23630" x="3175000" y="4610100"/>
          <p14:tracePt t="23647" x="3213100" y="4603750"/>
          <p14:tracePt t="23650" x="3225800" y="4591050"/>
          <p14:tracePt t="23680" x="3251200" y="4591050"/>
          <p14:tracePt t="23697" x="3263900" y="4591050"/>
          <p14:tracePt t="23713" x="3270250" y="4591050"/>
          <p14:tracePt t="23730" x="3289300" y="4591050"/>
          <p14:tracePt t="23747" x="3302000" y="4591050"/>
          <p14:tracePt t="23763" x="3327400" y="4591050"/>
          <p14:tracePt t="23781" x="3346450" y="4591050"/>
          <p14:tracePt t="23784" x="3359150" y="4591050"/>
          <p14:tracePt t="23797" x="3378200" y="4591050"/>
          <p14:tracePt t="23813" x="3390900" y="4591050"/>
          <p14:tracePt t="23830" x="3409950" y="4591050"/>
          <p14:tracePt t="23847" x="3441700" y="4591050"/>
          <p14:tracePt t="23863" x="3460750" y="4591050"/>
          <p14:tracePt t="23880" x="3530600" y="4591050"/>
          <p14:tracePt t="23897" x="3562350" y="4591050"/>
          <p14:tracePt t="23913" x="3587750" y="4591050"/>
          <p14:tracePt t="23930" x="3619500" y="4591050"/>
          <p14:tracePt t="23947" x="3644900" y="4591050"/>
          <p14:tracePt t="23951" x="3651250" y="4591050"/>
          <p14:tracePt t="23963" x="3670300" y="4591050"/>
          <p14:tracePt t="23980" x="3708400" y="4597400"/>
          <p14:tracePt t="23997" x="3733800" y="4597400"/>
          <p14:tracePt t="24013" x="3765550" y="4597400"/>
          <p14:tracePt t="24017" x="3784600" y="4597400"/>
          <p14:tracePt t="24031" x="3816350" y="4597400"/>
          <p14:tracePt t="24047" x="3841750" y="4597400"/>
          <p14:tracePt t="24063" x="3898900" y="4597400"/>
          <p14:tracePt t="24081" x="3943350" y="4597400"/>
          <p14:tracePt t="24097" x="3968750" y="4597400"/>
          <p14:tracePt t="24113" x="4019550" y="4597400"/>
          <p14:tracePt t="24132" x="4051300" y="4610100"/>
          <p14:tracePt t="24135" x="4127500" y="4616450"/>
          <p14:tracePt t="24147" x="4159250" y="4622800"/>
          <p14:tracePt t="24167" x="4254500" y="4622800"/>
          <p14:tracePt t="24180" x="4368800" y="4622800"/>
          <p14:tracePt t="24198" x="4406900" y="4629150"/>
          <p14:tracePt t="24201" x="4464050" y="4629150"/>
          <p14:tracePt t="24213" x="4495800" y="4629150"/>
          <p14:tracePt t="24231" x="4546600" y="4635500"/>
          <p14:tracePt t="24247" x="4584700" y="4635500"/>
          <p14:tracePt t="24263" x="4635500" y="4635500"/>
          <p14:tracePt t="24267" x="4660900" y="4635500"/>
          <p14:tracePt t="24282" x="4724400" y="4635500"/>
          <p14:tracePt t="24297" x="4781550" y="4641850"/>
          <p14:tracePt t="24314" x="4813300" y="4641850"/>
          <p14:tracePt t="24330" x="4838700" y="4641850"/>
          <p14:tracePt t="24333" x="4857750" y="4641850"/>
          <p14:tracePt t="24347" x="4876800" y="4641850"/>
          <p14:tracePt t="24363" x="4902200" y="4641850"/>
          <p14:tracePt t="24380" x="4921250" y="4641850"/>
          <p14:tracePt t="24397" x="4940300" y="4641850"/>
          <p14:tracePt t="24413" x="4991100" y="4648200"/>
          <p14:tracePt t="24430" x="5029200" y="4648200"/>
          <p14:tracePt t="24433" x="5035550" y="4648200"/>
          <p14:tracePt t="24446" x="5086350" y="4648200"/>
          <p14:tracePt t="24463" x="5130800" y="4648200"/>
          <p14:tracePt t="24480" x="5168900" y="4648200"/>
          <p14:tracePt t="24497" x="5232400" y="4648200"/>
          <p14:tracePt t="24501" x="5264150" y="4648200"/>
          <p14:tracePt t="24513" x="5289550" y="4648200"/>
          <p14:tracePt t="24530" x="5334000" y="4648200"/>
          <p14:tracePt t="24533" x="5346700" y="4648200"/>
          <p14:tracePt t="24547" x="5365750" y="4648200"/>
          <p14:tracePt t="24564" x="5403850" y="4648200"/>
          <p14:tracePt t="24567" x="5448300" y="4641850"/>
          <p14:tracePt t="24580" x="5505450" y="4635500"/>
          <p14:tracePt t="24597" x="5549900" y="4635500"/>
          <p14:tracePt t="24613" x="5588000" y="4635500"/>
          <p14:tracePt t="24630" x="5676900" y="4635500"/>
          <p14:tracePt t="24634" x="5683250" y="4635500"/>
          <p14:tracePt t="24647" x="5734050" y="4635500"/>
          <p14:tracePt t="24664" x="5778500" y="4635500"/>
          <p14:tracePt t="24680" x="5816600" y="4635500"/>
          <p14:tracePt t="24697" x="5880100" y="4629150"/>
          <p14:tracePt t="24701" x="5911850" y="4616450"/>
          <p14:tracePt t="24713" x="5918200" y="4616450"/>
          <p14:tracePt t="24730" x="5956300" y="4616450"/>
          <p14:tracePt t="24747" x="5969000" y="4610100"/>
          <p14:tracePt t="24764" x="5981700" y="4610100"/>
          <p14:tracePt t="24767" x="5988050" y="4610100"/>
          <p14:tracePt t="24780" x="5994400" y="4610100"/>
          <p14:tracePt t="24797" x="6007100" y="4610100"/>
          <p14:tracePt t="24813" x="6019800" y="4610100"/>
          <p14:tracePt t="24830" x="6051550" y="4603750"/>
          <p14:tracePt t="24863" x="6089650" y="4603750"/>
          <p14:tracePt t="24880" x="6108700" y="4603750"/>
          <p14:tracePt t="24897" x="6134100" y="4597400"/>
          <p14:tracePt t="24913" x="6159500" y="4597400"/>
          <p14:tracePt t="24930" x="6178550" y="4597400"/>
          <p14:tracePt t="24947" x="6210300" y="4597400"/>
          <p14:tracePt t="24963" x="6248400" y="4597400"/>
          <p14:tracePt t="24967" x="6261100" y="4597400"/>
          <p14:tracePt t="24980" x="6280150" y="4597400"/>
          <p14:tracePt t="24997" x="6324600" y="4597400"/>
          <p14:tracePt t="25013" x="6350000" y="4597400"/>
          <p14:tracePt t="25030" x="6369050" y="4597400"/>
          <p14:tracePt t="25050" x="6388100" y="4597400"/>
          <p14:tracePt t="25096" x="6394450" y="4597400"/>
          <p14:tracePt t="25114" x="6407150" y="4597400"/>
          <p14:tracePt t="25129" x="6413500" y="4597400"/>
          <p14:tracePt t="25146" x="6419850" y="4597400"/>
          <p14:tracePt t="25163" x="6432550" y="4597400"/>
          <p14:tracePt t="25180" x="6438900" y="4597400"/>
          <p14:tracePt t="25196" x="6451600" y="4591050"/>
          <p14:tracePt t="25213" x="6464300" y="4591050"/>
          <p14:tracePt t="25232" x="6477000" y="4591050"/>
          <p14:tracePt t="25246" x="6483350" y="4591050"/>
          <p14:tracePt t="25263" x="6508750" y="4591050"/>
          <p14:tracePt t="25280" x="6534150" y="4591050"/>
          <p14:tracePt t="25296" x="6540500" y="4591050"/>
          <p14:tracePt t="25315" x="6546850" y="4591050"/>
          <p14:tracePt t="27048" x="0" y="0"/>
        </p14:tracePtLst>
        <p14:tracePtLst>
          <p14:tracePt t="30131" x="8083550" y="4927600"/>
          <p14:tracePt t="30161" x="8089900" y="4927600"/>
          <p14:tracePt t="30178" x="8172450" y="4826000"/>
          <p14:tracePt t="30196" x="8204200" y="4781550"/>
          <p14:tracePt t="30211" x="8235950" y="4737100"/>
          <p14:tracePt t="30228" x="8248650" y="4705350"/>
          <p14:tracePt t="30231" x="8255000" y="4705350"/>
          <p14:tracePt t="30245" x="8274050" y="4667250"/>
          <p14:tracePt t="30278" x="8280400" y="4660900"/>
          <p14:tracePt t="30295" x="8286750" y="4648200"/>
          <p14:tracePt t="30311" x="8305800" y="4648200"/>
          <p14:tracePt t="30328" x="8312150" y="4641850"/>
          <p14:tracePt t="30332" x="8331200" y="4641850"/>
          <p14:tracePt t="30346" x="8350250" y="4641850"/>
          <p14:tracePt t="30361" x="8362950" y="4641850"/>
          <p14:tracePt t="30378" x="8394700" y="4641850"/>
          <p14:tracePt t="30395" x="8432800" y="4641850"/>
          <p14:tracePt t="30411" x="8451850" y="4654550"/>
          <p14:tracePt t="30428" x="8496300" y="4686300"/>
          <p14:tracePt t="30432" x="8509000" y="4699000"/>
          <p14:tracePt t="30445" x="8521700" y="4705350"/>
          <p14:tracePt t="30461" x="8591550" y="4762500"/>
          <p14:tracePt t="30478" x="8629650" y="4775200"/>
          <p14:tracePt t="30495" x="8661400" y="4806950"/>
          <p14:tracePt t="30511" x="8693150" y="4838700"/>
          <p14:tracePt t="30528" x="8724900" y="4864100"/>
          <p14:tracePt t="30545" x="8756650" y="4889500"/>
          <p14:tracePt t="30561" x="8788400" y="4914900"/>
          <p14:tracePt t="30578" x="8851900" y="4946650"/>
          <p14:tracePt t="30595" x="8890000" y="4984750"/>
          <p14:tracePt t="30600" x="8896350" y="4984750"/>
          <p14:tracePt t="30611" x="8928100" y="4991100"/>
          <p14:tracePt t="30628" x="8978900" y="5010150"/>
          <p14:tracePt t="30644" x="9023350" y="5029200"/>
          <p14:tracePt t="30661" x="9137650" y="5054600"/>
          <p14:tracePt t="30665" x="9182100" y="5060950"/>
          <p14:tracePt t="30678" x="9239250" y="5080000"/>
          <p14:tracePt t="30694" x="9277350" y="5086350"/>
          <p14:tracePt t="30698" x="9290050" y="5086350"/>
          <p14:tracePt t="30711" x="9296400" y="5086350"/>
          <p14:tracePt t="30728" x="9309100" y="5086350"/>
          <p14:tracePt t="30745" x="9315450" y="5086350"/>
          <p14:tracePt t="30761" x="9328150" y="5086350"/>
          <p14:tracePt t="30778" x="9347200" y="5067300"/>
          <p14:tracePt t="30795" x="9398000" y="5054600"/>
          <p14:tracePt t="30799" x="9404350" y="5048250"/>
          <p14:tracePt t="30811" x="9417050" y="5035550"/>
          <p14:tracePt t="30828" x="9429750" y="5016500"/>
          <p14:tracePt t="30844" x="9455150" y="4997450"/>
          <p14:tracePt t="30861" x="9467850" y="4978400"/>
          <p14:tracePt t="30865" x="9474200" y="4965700"/>
          <p14:tracePt t="30878" x="9480550" y="4965700"/>
          <p14:tracePt t="30894" x="9480550" y="4946650"/>
          <p14:tracePt t="30911" x="9505950" y="4927600"/>
          <p14:tracePt t="30928" x="9512300" y="4927600"/>
          <p14:tracePt t="30931" x="9531350" y="4921250"/>
          <p14:tracePt t="30944" x="9544050" y="4914900"/>
          <p14:tracePt t="30961" x="9582150" y="4908550"/>
          <p14:tracePt t="30978" x="9607550" y="4908550"/>
          <p14:tracePt t="30995" x="9671050" y="4908550"/>
          <p14:tracePt t="31014" x="9728200" y="4908550"/>
          <p14:tracePt t="31028" x="9779000" y="4908550"/>
          <p14:tracePt t="31048" x="9804400" y="4908550"/>
          <p14:tracePt t="31062" x="9829800" y="4908550"/>
          <p14:tracePt t="31079" x="9855200" y="4908550"/>
          <p14:tracePt t="31094" x="9874250" y="4908550"/>
          <p14:tracePt t="31111" x="9899650" y="4908550"/>
          <p14:tracePt t="31128" x="9918700" y="4908550"/>
          <p14:tracePt t="31145" x="9975850" y="4908550"/>
          <p14:tracePt t="31148" x="9994900" y="4914900"/>
          <p14:tracePt t="31162" x="10045700" y="4914900"/>
          <p14:tracePt t="31178" x="10077450" y="4921250"/>
          <p14:tracePt t="31194" x="10128250" y="4927600"/>
          <p14:tracePt t="31211" x="10179050" y="4927600"/>
          <p14:tracePt t="31228" x="10223500" y="4927600"/>
          <p14:tracePt t="31245" x="10261600" y="4927600"/>
          <p14:tracePt t="31261" x="10306050" y="4927600"/>
          <p14:tracePt t="31278" x="10363200" y="4927600"/>
          <p14:tracePt t="31294" x="10407650" y="4914900"/>
          <p14:tracePt t="31311" x="10439400" y="4908550"/>
          <p14:tracePt t="31328" x="10477500" y="4902200"/>
          <p14:tracePt t="31345" x="10502900" y="4883150"/>
          <p14:tracePt t="31362" x="10610850" y="4864100"/>
          <p14:tracePt t="31378" x="10655300" y="4857750"/>
          <p14:tracePt t="31394" x="10712450" y="4845050"/>
          <p14:tracePt t="31411" x="10725150" y="4845050"/>
          <p14:tracePt t="31414" x="10744200" y="4845050"/>
          <p14:tracePt t="31428" x="10756900" y="4845050"/>
          <p14:tracePt t="31444" x="10782300" y="4845050"/>
          <p14:tracePt t="31449" x="10795000" y="4845050"/>
          <p14:tracePt t="31461" x="10801350" y="4845050"/>
          <p14:tracePt t="31478" x="10807700" y="4845050"/>
          <p14:tracePt t="31481" x="10814050" y="4845050"/>
          <p14:tracePt t="31495" x="10820400" y="4845050"/>
          <p14:tracePt t="31511" x="10858500" y="4857750"/>
          <p14:tracePt t="31527" x="10890250" y="4857750"/>
          <p14:tracePt t="31544" x="10934700" y="4857750"/>
          <p14:tracePt t="31548" x="10960100" y="4857750"/>
          <p14:tracePt t="31549" x="10985500" y="4857750"/>
          <p14:tracePt t="31562" x="11004550" y="4857750"/>
          <p14:tracePt t="31578" x="11036300" y="4857750"/>
          <p14:tracePt t="31594" x="11068050" y="4857750"/>
          <p14:tracePt t="31613" x="11080750" y="4857750"/>
          <p14:tracePt t="31627" x="11093450" y="4845050"/>
          <p14:tracePt t="31645" x="11106150" y="4838700"/>
          <p14:tracePt t="31648" x="11112500" y="4838700"/>
          <p14:tracePt t="31661" x="11118850" y="4826000"/>
          <p14:tracePt t="31678" x="11137900" y="4819650"/>
          <p14:tracePt t="31682" x="11150600" y="4819650"/>
          <p14:tracePt t="31695" x="11156950" y="4819650"/>
          <p14:tracePt t="31711" x="11201400" y="4813300"/>
          <p14:tracePt t="31727" x="11214100" y="4813300"/>
          <p14:tracePt t="31744" x="11258550" y="4813300"/>
          <p14:tracePt t="31763" x="11290300" y="4806950"/>
          <p14:tracePt t="31778" x="11322050" y="4806950"/>
          <p14:tracePt t="31794" x="11360150" y="4806950"/>
          <p14:tracePt t="31811" x="11379200" y="4806950"/>
          <p14:tracePt t="31845" x="11391900" y="4806950"/>
          <p14:tracePt t="31863" x="11398250" y="4806950"/>
          <p14:tracePt t="31878" x="11423650" y="4806950"/>
          <p14:tracePt t="31894" x="11442700" y="4806950"/>
          <p14:tracePt t="31911" x="11474450" y="4806950"/>
          <p14:tracePt t="31914" x="11487150" y="4806950"/>
          <p14:tracePt t="31929" x="11499850" y="4806950"/>
          <p14:tracePt t="31932" x="11512550" y="4806950"/>
          <p14:tracePt t="31945" x="11525250" y="4806950"/>
          <p14:tracePt t="31963" x="11544300" y="4806950"/>
          <p14:tracePt t="33146" x="0" y="0"/>
        </p14:tracePtLst>
      </p14:laserTraceLst>
    </p:ext>
  </p:extLs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8"/>
          <p:cNvSpPr txBox="1">
            <a:spLocks noGrp="1"/>
          </p:cNvSpPr>
          <p:nvPr>
            <p:ph type="sldNum" sz="quarter" idx="7"/>
          </p:nvPr>
        </p:nvSpPr>
        <p:spPr>
          <a:prstGeom prst="rect">
            <a:avLst/>
          </a:prstGeom>
        </p:spPr>
        <p:txBody>
          <a:bodyPr vert="horz" wrap="square" lIns="0" tIns="0" rIns="0" bIns="0" rtlCol="0">
            <a:spAutoFit/>
          </a:bodyPr>
          <a:lstStyle/>
          <a:p>
            <a:pPr marL="38100">
              <a:lnSpc>
                <a:spcPct val="100000"/>
              </a:lnSpc>
            </a:pPr>
            <a:fld id="{81D60167-4931-47E6-BA6A-407CBD079E47}" type="slidenum">
              <a:rPr spc="-5" dirty="0"/>
              <a:t>25</a:t>
            </a:fld>
            <a:endParaRPr spc="-5" dirty="0"/>
          </a:p>
        </p:txBody>
      </p:sp>
      <p:sp>
        <p:nvSpPr>
          <p:cNvPr id="4" name="object 3"/>
          <p:cNvSpPr txBox="1"/>
          <p:nvPr/>
        </p:nvSpPr>
        <p:spPr>
          <a:xfrm>
            <a:off x="3429000" y="885340"/>
            <a:ext cx="7926705" cy="359073"/>
          </a:xfrm>
          <a:prstGeom prst="rect">
            <a:avLst/>
          </a:prstGeom>
        </p:spPr>
        <p:txBody>
          <a:bodyPr vert="horz" wrap="square" lIns="0" tIns="50800" rIns="0" bIns="0" rtlCol="0">
            <a:spAutoFit/>
          </a:bodyPr>
          <a:lstStyle/>
          <a:p>
            <a:pPr marL="12700">
              <a:lnSpc>
                <a:spcPct val="100000"/>
              </a:lnSpc>
              <a:spcBef>
                <a:spcPts val="400"/>
              </a:spcBef>
            </a:pPr>
            <a:r>
              <a:rPr lang="en-US" sz="2000" b="1" spc="-5" dirty="0">
                <a:solidFill>
                  <a:srgbClr val="003884"/>
                </a:solidFill>
                <a:latin typeface="Arial"/>
                <a:cs typeface="Arial"/>
              </a:rPr>
              <a:t>Speech Synthesis</a:t>
            </a:r>
          </a:p>
        </p:txBody>
      </p:sp>
      <p:sp>
        <p:nvSpPr>
          <p:cNvPr id="5" name="object 6"/>
          <p:cNvSpPr txBox="1">
            <a:spLocks/>
          </p:cNvSpPr>
          <p:nvPr/>
        </p:nvSpPr>
        <p:spPr>
          <a:xfrm>
            <a:off x="152400" y="658447"/>
            <a:ext cx="2608580" cy="1053686"/>
          </a:xfrm>
          <a:prstGeom prst="rect">
            <a:avLst/>
          </a:prstGeom>
        </p:spPr>
        <p:txBody>
          <a:bodyPr vert="horz" wrap="square" lIns="0" tIns="12700" rIns="0" bIns="0" rtlCol="0">
            <a:spAutoFit/>
          </a:bodyPr>
          <a:lstStyle>
            <a:lvl1pPr>
              <a:defRPr sz="2000" b="1" i="0">
                <a:solidFill>
                  <a:srgbClr val="1F487C"/>
                </a:solidFill>
                <a:latin typeface="Calibri"/>
                <a:ea typeface="+mj-ea"/>
                <a:cs typeface="Calibri"/>
              </a:defRPr>
            </a:lvl1pPr>
          </a:lstStyle>
          <a:p>
            <a:pPr marL="12700" marR="5080">
              <a:lnSpc>
                <a:spcPct val="118000"/>
              </a:lnSpc>
              <a:spcBef>
                <a:spcPts val="100"/>
              </a:spcBef>
            </a:pPr>
            <a:r>
              <a:rPr lang="en-US" sz="3000" kern="0" dirty="0">
                <a:solidFill>
                  <a:srgbClr val="FFFFFF"/>
                </a:solidFill>
                <a:latin typeface="Arial"/>
                <a:cs typeface="Arial"/>
              </a:rPr>
              <a:t>Speech Synthesis</a:t>
            </a:r>
            <a:endParaRPr lang="en-US" sz="3000" kern="0" dirty="0">
              <a:latin typeface="Arial"/>
              <a:cs typeface="Arial"/>
            </a:endParaRPr>
          </a:p>
        </p:txBody>
      </p:sp>
      <p:sp>
        <p:nvSpPr>
          <p:cNvPr id="6" name="Content Placeholder 2"/>
          <p:cNvSpPr txBox="1">
            <a:spLocks/>
          </p:cNvSpPr>
          <p:nvPr/>
        </p:nvSpPr>
        <p:spPr>
          <a:xfrm>
            <a:off x="3450566" y="1828800"/>
            <a:ext cx="7994650" cy="2769989"/>
          </a:xfrm>
          <a:prstGeom prst="rect">
            <a:avLst/>
          </a:prstGeom>
        </p:spPr>
        <p:txBody>
          <a:bodyPr wrap="square" lIns="0" tIns="0" rIns="0" bIns="0">
            <a:spAutoFit/>
          </a:bodyPr>
          <a:lstStyle>
            <a:lvl1pPr marL="0">
              <a:defRPr sz="1800" b="0" i="0">
                <a:solidFill>
                  <a:srgbClr val="003884"/>
                </a:solidFill>
                <a:latin typeface="Arial"/>
                <a:ea typeface="+mn-ea"/>
                <a:cs typeface="Arial"/>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285750" indent="-285750">
              <a:buFont typeface="Arial" panose="020B0604020202020204" pitchFamily="34" charset="0"/>
              <a:buChar char="•"/>
            </a:pPr>
            <a:r>
              <a:rPr lang="en-US" sz="2000" kern="0" dirty="0"/>
              <a:t>Artificial production of human speech by computer</a:t>
            </a:r>
          </a:p>
          <a:p>
            <a:pPr marL="285750" indent="-285750">
              <a:buFont typeface="Arial" panose="020B0604020202020204" pitchFamily="34" charset="0"/>
              <a:buChar char="•"/>
            </a:pPr>
            <a:endParaRPr lang="en-US" sz="2000" kern="0" dirty="0"/>
          </a:p>
          <a:p>
            <a:pPr marL="285750" indent="-285750">
              <a:buFont typeface="Arial" panose="020B0604020202020204" pitchFamily="34" charset="0"/>
              <a:buChar char="•"/>
            </a:pPr>
            <a:r>
              <a:rPr lang="en-US" sz="2000" kern="0" dirty="0"/>
              <a:t>Examples - Applications</a:t>
            </a:r>
          </a:p>
          <a:p>
            <a:pPr marL="285750" indent="-285750">
              <a:buFont typeface="Arial" panose="020B0604020202020204" pitchFamily="34" charset="0"/>
              <a:buChar char="•"/>
            </a:pPr>
            <a:endParaRPr lang="en-US" sz="2000" kern="0" dirty="0"/>
          </a:p>
          <a:p>
            <a:pPr marL="534988" indent="-285750">
              <a:buFont typeface="Arial" panose="020B0604020202020204" pitchFamily="34" charset="0"/>
              <a:buChar char="•"/>
              <a:tabLst>
                <a:tab pos="180975" algn="l"/>
              </a:tabLst>
            </a:pPr>
            <a:r>
              <a:rPr lang="en-US" sz="2000" kern="0" dirty="0"/>
              <a:t>Language learning apps – </a:t>
            </a:r>
            <a:r>
              <a:rPr lang="en-US" sz="2000" kern="0" dirty="0" err="1"/>
              <a:t>Duolingo</a:t>
            </a:r>
            <a:endParaRPr lang="en-US" sz="2000" kern="0" dirty="0"/>
          </a:p>
          <a:p>
            <a:pPr marL="534988" indent="-285750">
              <a:buFont typeface="Arial" panose="020B0604020202020204" pitchFamily="34" charset="0"/>
              <a:buChar char="•"/>
              <a:tabLst>
                <a:tab pos="180975" algn="l"/>
              </a:tabLst>
            </a:pPr>
            <a:endParaRPr lang="en-US" sz="2000" kern="0" dirty="0"/>
          </a:p>
          <a:p>
            <a:pPr marL="534988" indent="-285750">
              <a:buFont typeface="Arial" panose="020B0604020202020204" pitchFamily="34" charset="0"/>
              <a:buChar char="•"/>
              <a:tabLst>
                <a:tab pos="180975" algn="l"/>
              </a:tabLst>
            </a:pPr>
            <a:r>
              <a:rPr lang="en-US" sz="2000" kern="0" dirty="0"/>
              <a:t>Railway Announcements</a:t>
            </a:r>
          </a:p>
          <a:p>
            <a:pPr marL="534988" indent="-285750">
              <a:buFont typeface="Arial" panose="020B0604020202020204" pitchFamily="34" charset="0"/>
              <a:buChar char="•"/>
              <a:tabLst>
                <a:tab pos="180975" algn="l"/>
              </a:tabLst>
            </a:pPr>
            <a:endParaRPr lang="en-US" sz="2000" kern="0" dirty="0"/>
          </a:p>
          <a:p>
            <a:pPr marL="534988" indent="-285750">
              <a:buFont typeface="Arial" panose="020B0604020202020204" pitchFamily="34" charset="0"/>
              <a:buChar char="•"/>
              <a:tabLst>
                <a:tab pos="180975" algn="l"/>
              </a:tabLst>
            </a:pPr>
            <a:r>
              <a:rPr lang="en-US" sz="2000" kern="0" dirty="0"/>
              <a:t>Amazon Kindle</a:t>
            </a:r>
          </a:p>
        </p:txBody>
      </p:sp>
    </p:spTree>
    <p:extLst>
      <p:ext uri="{BB962C8B-B14F-4D97-AF65-F5344CB8AC3E}">
        <p14:creationId xmlns:p14="http://schemas.microsoft.com/office/powerpoint/2010/main" val="1782499047"/>
      </p:ext>
    </p:extLst>
  </p:cSld>
  <p:clrMapOvr>
    <a:masterClrMapping/>
  </p:clrMapOvr>
  <mc:AlternateContent xmlns:mc="http://schemas.openxmlformats.org/markup-compatibility/2006" xmlns:p14="http://schemas.microsoft.com/office/powerpoint/2010/main">
    <mc:Choice Requires="p14">
      <p:transition spd="slow" p14:dur="2000" advTm="35044"/>
    </mc:Choice>
    <mc:Fallback xmlns="">
      <p:transition spd="slow" advTm="35044"/>
    </mc:Fallback>
  </mc:AlternateContent>
  <p:extLst>
    <p:ext uri="{3A86A75C-4F4B-4683-9AE1-C65F6400EC91}">
      <p14:laserTraceLst xmlns:p14="http://schemas.microsoft.com/office/powerpoint/2010/main">
        <p14:tracePtLst>
          <p14:tracePt t="23265" x="2794000" y="4635500"/>
          <p14:tracePt t="23380" x="2806700" y="4635500"/>
          <p14:tracePt t="23397" x="2832100" y="4635500"/>
          <p14:tracePt t="23413" x="2863850" y="4635500"/>
          <p14:tracePt t="23430" x="2901950" y="4635500"/>
          <p14:tracePt t="23447" x="2940050" y="4635500"/>
          <p14:tracePt t="23450" x="2952750" y="4635500"/>
          <p14:tracePt t="23463" x="2959100" y="4635500"/>
          <p14:tracePt t="23480" x="2984500" y="4629150"/>
          <p14:tracePt t="23497" x="3003550" y="4629150"/>
          <p14:tracePt t="23514" x="3028950" y="4616450"/>
          <p14:tracePt t="23530" x="3041650" y="4610100"/>
          <p14:tracePt t="23548" x="3060700" y="4610100"/>
          <p14:tracePt t="23551" x="3079750" y="4610100"/>
          <p14:tracePt t="23565" x="3086100" y="4610100"/>
          <p14:tracePt t="23581" x="3111500" y="4610100"/>
          <p14:tracePt t="23597" x="3124200" y="4610100"/>
          <p14:tracePt t="23614" x="3155950" y="4610100"/>
          <p14:tracePt t="23630" x="3175000" y="4610100"/>
          <p14:tracePt t="23647" x="3213100" y="4603750"/>
          <p14:tracePt t="23650" x="3225800" y="4591050"/>
          <p14:tracePt t="23680" x="3251200" y="4591050"/>
          <p14:tracePt t="23697" x="3263900" y="4591050"/>
          <p14:tracePt t="23713" x="3270250" y="4591050"/>
          <p14:tracePt t="23730" x="3289300" y="4591050"/>
          <p14:tracePt t="23747" x="3302000" y="4591050"/>
          <p14:tracePt t="23763" x="3327400" y="4591050"/>
          <p14:tracePt t="23781" x="3346450" y="4591050"/>
          <p14:tracePt t="23784" x="3359150" y="4591050"/>
          <p14:tracePt t="23797" x="3378200" y="4591050"/>
          <p14:tracePt t="23813" x="3390900" y="4591050"/>
          <p14:tracePt t="23830" x="3409950" y="4591050"/>
          <p14:tracePt t="23847" x="3441700" y="4591050"/>
          <p14:tracePt t="23863" x="3460750" y="4591050"/>
          <p14:tracePt t="23880" x="3530600" y="4591050"/>
          <p14:tracePt t="23897" x="3562350" y="4591050"/>
          <p14:tracePt t="23913" x="3587750" y="4591050"/>
          <p14:tracePt t="23930" x="3619500" y="4591050"/>
          <p14:tracePt t="23947" x="3644900" y="4591050"/>
          <p14:tracePt t="23951" x="3651250" y="4591050"/>
          <p14:tracePt t="23963" x="3670300" y="4591050"/>
          <p14:tracePt t="23980" x="3708400" y="4597400"/>
          <p14:tracePt t="23997" x="3733800" y="4597400"/>
          <p14:tracePt t="24013" x="3765550" y="4597400"/>
          <p14:tracePt t="24017" x="3784600" y="4597400"/>
          <p14:tracePt t="24031" x="3816350" y="4597400"/>
          <p14:tracePt t="24047" x="3841750" y="4597400"/>
          <p14:tracePt t="24063" x="3898900" y="4597400"/>
          <p14:tracePt t="24081" x="3943350" y="4597400"/>
          <p14:tracePt t="24097" x="3968750" y="4597400"/>
          <p14:tracePt t="24113" x="4019550" y="4597400"/>
          <p14:tracePt t="24132" x="4051300" y="4610100"/>
          <p14:tracePt t="24135" x="4127500" y="4616450"/>
          <p14:tracePt t="24147" x="4159250" y="4622800"/>
          <p14:tracePt t="24167" x="4254500" y="4622800"/>
          <p14:tracePt t="24180" x="4368800" y="4622800"/>
          <p14:tracePt t="24198" x="4406900" y="4629150"/>
          <p14:tracePt t="24201" x="4464050" y="4629150"/>
          <p14:tracePt t="24213" x="4495800" y="4629150"/>
          <p14:tracePt t="24231" x="4546600" y="4635500"/>
          <p14:tracePt t="24247" x="4584700" y="4635500"/>
          <p14:tracePt t="24263" x="4635500" y="4635500"/>
          <p14:tracePt t="24267" x="4660900" y="4635500"/>
          <p14:tracePt t="24282" x="4724400" y="4635500"/>
          <p14:tracePt t="24297" x="4781550" y="4641850"/>
          <p14:tracePt t="24314" x="4813300" y="4641850"/>
          <p14:tracePt t="24330" x="4838700" y="4641850"/>
          <p14:tracePt t="24333" x="4857750" y="4641850"/>
          <p14:tracePt t="24347" x="4876800" y="4641850"/>
          <p14:tracePt t="24363" x="4902200" y="4641850"/>
          <p14:tracePt t="24380" x="4921250" y="4641850"/>
          <p14:tracePt t="24397" x="4940300" y="4641850"/>
          <p14:tracePt t="24413" x="4991100" y="4648200"/>
          <p14:tracePt t="24430" x="5029200" y="4648200"/>
          <p14:tracePt t="24433" x="5035550" y="4648200"/>
          <p14:tracePt t="24446" x="5086350" y="4648200"/>
          <p14:tracePt t="24463" x="5130800" y="4648200"/>
          <p14:tracePt t="24480" x="5168900" y="4648200"/>
          <p14:tracePt t="24497" x="5232400" y="4648200"/>
          <p14:tracePt t="24501" x="5264150" y="4648200"/>
          <p14:tracePt t="24513" x="5289550" y="4648200"/>
          <p14:tracePt t="24530" x="5334000" y="4648200"/>
          <p14:tracePt t="24533" x="5346700" y="4648200"/>
          <p14:tracePt t="24547" x="5365750" y="4648200"/>
          <p14:tracePt t="24564" x="5403850" y="4648200"/>
          <p14:tracePt t="24567" x="5448300" y="4641850"/>
          <p14:tracePt t="24580" x="5505450" y="4635500"/>
          <p14:tracePt t="24597" x="5549900" y="4635500"/>
          <p14:tracePt t="24613" x="5588000" y="4635500"/>
          <p14:tracePt t="24630" x="5676900" y="4635500"/>
          <p14:tracePt t="24634" x="5683250" y="4635500"/>
          <p14:tracePt t="24647" x="5734050" y="4635500"/>
          <p14:tracePt t="24664" x="5778500" y="4635500"/>
          <p14:tracePt t="24680" x="5816600" y="4635500"/>
          <p14:tracePt t="24697" x="5880100" y="4629150"/>
          <p14:tracePt t="24701" x="5911850" y="4616450"/>
          <p14:tracePt t="24713" x="5918200" y="4616450"/>
          <p14:tracePt t="24730" x="5956300" y="4616450"/>
          <p14:tracePt t="24747" x="5969000" y="4610100"/>
          <p14:tracePt t="24764" x="5981700" y="4610100"/>
          <p14:tracePt t="24767" x="5988050" y="4610100"/>
          <p14:tracePt t="24780" x="5994400" y="4610100"/>
          <p14:tracePt t="24797" x="6007100" y="4610100"/>
          <p14:tracePt t="24813" x="6019800" y="4610100"/>
          <p14:tracePt t="24830" x="6051550" y="4603750"/>
          <p14:tracePt t="24863" x="6089650" y="4603750"/>
          <p14:tracePt t="24880" x="6108700" y="4603750"/>
          <p14:tracePt t="24897" x="6134100" y="4597400"/>
          <p14:tracePt t="24913" x="6159500" y="4597400"/>
          <p14:tracePt t="24930" x="6178550" y="4597400"/>
          <p14:tracePt t="24947" x="6210300" y="4597400"/>
          <p14:tracePt t="24963" x="6248400" y="4597400"/>
          <p14:tracePt t="24967" x="6261100" y="4597400"/>
          <p14:tracePt t="24980" x="6280150" y="4597400"/>
          <p14:tracePt t="24997" x="6324600" y="4597400"/>
          <p14:tracePt t="25013" x="6350000" y="4597400"/>
          <p14:tracePt t="25030" x="6369050" y="4597400"/>
          <p14:tracePt t="25050" x="6388100" y="4597400"/>
          <p14:tracePt t="25096" x="6394450" y="4597400"/>
          <p14:tracePt t="25114" x="6407150" y="4597400"/>
          <p14:tracePt t="25129" x="6413500" y="4597400"/>
          <p14:tracePt t="25146" x="6419850" y="4597400"/>
          <p14:tracePt t="25163" x="6432550" y="4597400"/>
          <p14:tracePt t="25180" x="6438900" y="4597400"/>
          <p14:tracePt t="25196" x="6451600" y="4591050"/>
          <p14:tracePt t="25213" x="6464300" y="4591050"/>
          <p14:tracePt t="25232" x="6477000" y="4591050"/>
          <p14:tracePt t="25246" x="6483350" y="4591050"/>
          <p14:tracePt t="25263" x="6508750" y="4591050"/>
          <p14:tracePt t="25280" x="6534150" y="4591050"/>
          <p14:tracePt t="25296" x="6540500" y="4591050"/>
          <p14:tracePt t="25315" x="6546850" y="4591050"/>
          <p14:tracePt t="27048" x="0" y="0"/>
        </p14:tracePtLst>
        <p14:tracePtLst>
          <p14:tracePt t="30131" x="8083550" y="4927600"/>
          <p14:tracePt t="30161" x="8089900" y="4927600"/>
          <p14:tracePt t="30178" x="8172450" y="4826000"/>
          <p14:tracePt t="30196" x="8204200" y="4781550"/>
          <p14:tracePt t="30211" x="8235950" y="4737100"/>
          <p14:tracePt t="30228" x="8248650" y="4705350"/>
          <p14:tracePt t="30231" x="8255000" y="4705350"/>
          <p14:tracePt t="30245" x="8274050" y="4667250"/>
          <p14:tracePt t="30278" x="8280400" y="4660900"/>
          <p14:tracePt t="30295" x="8286750" y="4648200"/>
          <p14:tracePt t="30311" x="8305800" y="4648200"/>
          <p14:tracePt t="30328" x="8312150" y="4641850"/>
          <p14:tracePt t="30332" x="8331200" y="4641850"/>
          <p14:tracePt t="30346" x="8350250" y="4641850"/>
          <p14:tracePt t="30361" x="8362950" y="4641850"/>
          <p14:tracePt t="30378" x="8394700" y="4641850"/>
          <p14:tracePt t="30395" x="8432800" y="4641850"/>
          <p14:tracePt t="30411" x="8451850" y="4654550"/>
          <p14:tracePt t="30428" x="8496300" y="4686300"/>
          <p14:tracePt t="30432" x="8509000" y="4699000"/>
          <p14:tracePt t="30445" x="8521700" y="4705350"/>
          <p14:tracePt t="30461" x="8591550" y="4762500"/>
          <p14:tracePt t="30478" x="8629650" y="4775200"/>
          <p14:tracePt t="30495" x="8661400" y="4806950"/>
          <p14:tracePt t="30511" x="8693150" y="4838700"/>
          <p14:tracePt t="30528" x="8724900" y="4864100"/>
          <p14:tracePt t="30545" x="8756650" y="4889500"/>
          <p14:tracePt t="30561" x="8788400" y="4914900"/>
          <p14:tracePt t="30578" x="8851900" y="4946650"/>
          <p14:tracePt t="30595" x="8890000" y="4984750"/>
          <p14:tracePt t="30600" x="8896350" y="4984750"/>
          <p14:tracePt t="30611" x="8928100" y="4991100"/>
          <p14:tracePt t="30628" x="8978900" y="5010150"/>
          <p14:tracePt t="30644" x="9023350" y="5029200"/>
          <p14:tracePt t="30661" x="9137650" y="5054600"/>
          <p14:tracePt t="30665" x="9182100" y="5060950"/>
          <p14:tracePt t="30678" x="9239250" y="5080000"/>
          <p14:tracePt t="30694" x="9277350" y="5086350"/>
          <p14:tracePt t="30698" x="9290050" y="5086350"/>
          <p14:tracePt t="30711" x="9296400" y="5086350"/>
          <p14:tracePt t="30728" x="9309100" y="5086350"/>
          <p14:tracePt t="30745" x="9315450" y="5086350"/>
          <p14:tracePt t="30761" x="9328150" y="5086350"/>
          <p14:tracePt t="30778" x="9347200" y="5067300"/>
          <p14:tracePt t="30795" x="9398000" y="5054600"/>
          <p14:tracePt t="30799" x="9404350" y="5048250"/>
          <p14:tracePt t="30811" x="9417050" y="5035550"/>
          <p14:tracePt t="30828" x="9429750" y="5016500"/>
          <p14:tracePt t="30844" x="9455150" y="4997450"/>
          <p14:tracePt t="30861" x="9467850" y="4978400"/>
          <p14:tracePt t="30865" x="9474200" y="4965700"/>
          <p14:tracePt t="30878" x="9480550" y="4965700"/>
          <p14:tracePt t="30894" x="9480550" y="4946650"/>
          <p14:tracePt t="30911" x="9505950" y="4927600"/>
          <p14:tracePt t="30928" x="9512300" y="4927600"/>
          <p14:tracePt t="30931" x="9531350" y="4921250"/>
          <p14:tracePt t="30944" x="9544050" y="4914900"/>
          <p14:tracePt t="30961" x="9582150" y="4908550"/>
          <p14:tracePt t="30978" x="9607550" y="4908550"/>
          <p14:tracePt t="30995" x="9671050" y="4908550"/>
          <p14:tracePt t="31014" x="9728200" y="4908550"/>
          <p14:tracePt t="31028" x="9779000" y="4908550"/>
          <p14:tracePt t="31048" x="9804400" y="4908550"/>
          <p14:tracePt t="31062" x="9829800" y="4908550"/>
          <p14:tracePt t="31079" x="9855200" y="4908550"/>
          <p14:tracePt t="31094" x="9874250" y="4908550"/>
          <p14:tracePt t="31111" x="9899650" y="4908550"/>
          <p14:tracePt t="31128" x="9918700" y="4908550"/>
          <p14:tracePt t="31145" x="9975850" y="4908550"/>
          <p14:tracePt t="31148" x="9994900" y="4914900"/>
          <p14:tracePt t="31162" x="10045700" y="4914900"/>
          <p14:tracePt t="31178" x="10077450" y="4921250"/>
          <p14:tracePt t="31194" x="10128250" y="4927600"/>
          <p14:tracePt t="31211" x="10179050" y="4927600"/>
          <p14:tracePt t="31228" x="10223500" y="4927600"/>
          <p14:tracePt t="31245" x="10261600" y="4927600"/>
          <p14:tracePt t="31261" x="10306050" y="4927600"/>
          <p14:tracePt t="31278" x="10363200" y="4927600"/>
          <p14:tracePt t="31294" x="10407650" y="4914900"/>
          <p14:tracePt t="31311" x="10439400" y="4908550"/>
          <p14:tracePt t="31328" x="10477500" y="4902200"/>
          <p14:tracePt t="31345" x="10502900" y="4883150"/>
          <p14:tracePt t="31362" x="10610850" y="4864100"/>
          <p14:tracePt t="31378" x="10655300" y="4857750"/>
          <p14:tracePt t="31394" x="10712450" y="4845050"/>
          <p14:tracePt t="31411" x="10725150" y="4845050"/>
          <p14:tracePt t="31414" x="10744200" y="4845050"/>
          <p14:tracePt t="31428" x="10756900" y="4845050"/>
          <p14:tracePt t="31444" x="10782300" y="4845050"/>
          <p14:tracePt t="31449" x="10795000" y="4845050"/>
          <p14:tracePt t="31461" x="10801350" y="4845050"/>
          <p14:tracePt t="31478" x="10807700" y="4845050"/>
          <p14:tracePt t="31481" x="10814050" y="4845050"/>
          <p14:tracePt t="31495" x="10820400" y="4845050"/>
          <p14:tracePt t="31511" x="10858500" y="4857750"/>
          <p14:tracePt t="31527" x="10890250" y="4857750"/>
          <p14:tracePt t="31544" x="10934700" y="4857750"/>
          <p14:tracePt t="31548" x="10960100" y="4857750"/>
          <p14:tracePt t="31549" x="10985500" y="4857750"/>
          <p14:tracePt t="31562" x="11004550" y="4857750"/>
          <p14:tracePt t="31578" x="11036300" y="4857750"/>
          <p14:tracePt t="31594" x="11068050" y="4857750"/>
          <p14:tracePt t="31613" x="11080750" y="4857750"/>
          <p14:tracePt t="31627" x="11093450" y="4845050"/>
          <p14:tracePt t="31645" x="11106150" y="4838700"/>
          <p14:tracePt t="31648" x="11112500" y="4838700"/>
          <p14:tracePt t="31661" x="11118850" y="4826000"/>
          <p14:tracePt t="31678" x="11137900" y="4819650"/>
          <p14:tracePt t="31682" x="11150600" y="4819650"/>
          <p14:tracePt t="31695" x="11156950" y="4819650"/>
          <p14:tracePt t="31711" x="11201400" y="4813300"/>
          <p14:tracePt t="31727" x="11214100" y="4813300"/>
          <p14:tracePt t="31744" x="11258550" y="4813300"/>
          <p14:tracePt t="31763" x="11290300" y="4806950"/>
          <p14:tracePt t="31778" x="11322050" y="4806950"/>
          <p14:tracePt t="31794" x="11360150" y="4806950"/>
          <p14:tracePt t="31811" x="11379200" y="4806950"/>
          <p14:tracePt t="31845" x="11391900" y="4806950"/>
          <p14:tracePt t="31863" x="11398250" y="4806950"/>
          <p14:tracePt t="31878" x="11423650" y="4806950"/>
          <p14:tracePt t="31894" x="11442700" y="4806950"/>
          <p14:tracePt t="31911" x="11474450" y="4806950"/>
          <p14:tracePt t="31914" x="11487150" y="4806950"/>
          <p14:tracePt t="31929" x="11499850" y="4806950"/>
          <p14:tracePt t="31932" x="11512550" y="4806950"/>
          <p14:tracePt t="31945" x="11525250" y="4806950"/>
          <p14:tracePt t="31963" x="11544300" y="4806950"/>
          <p14:tracePt t="33146" x="0" y="0"/>
        </p14:tracePtLst>
      </p14:laserTraceLst>
    </p:ext>
  </p:extLs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8"/>
          <p:cNvSpPr txBox="1">
            <a:spLocks noGrp="1"/>
          </p:cNvSpPr>
          <p:nvPr>
            <p:ph type="sldNum" sz="quarter" idx="7"/>
          </p:nvPr>
        </p:nvSpPr>
        <p:spPr>
          <a:prstGeom prst="rect">
            <a:avLst/>
          </a:prstGeom>
        </p:spPr>
        <p:txBody>
          <a:bodyPr vert="horz" wrap="square" lIns="0" tIns="0" rIns="0" bIns="0" rtlCol="0">
            <a:spAutoFit/>
          </a:bodyPr>
          <a:lstStyle/>
          <a:p>
            <a:pPr marL="38100">
              <a:lnSpc>
                <a:spcPct val="100000"/>
              </a:lnSpc>
            </a:pPr>
            <a:fld id="{81D60167-4931-47E6-BA6A-407CBD079E47}" type="slidenum">
              <a:rPr spc="-5" dirty="0"/>
              <a:t>26</a:t>
            </a:fld>
            <a:endParaRPr spc="-5" dirty="0"/>
          </a:p>
        </p:txBody>
      </p:sp>
      <p:sp>
        <p:nvSpPr>
          <p:cNvPr id="4" name="object 3"/>
          <p:cNvSpPr txBox="1"/>
          <p:nvPr/>
        </p:nvSpPr>
        <p:spPr>
          <a:xfrm>
            <a:off x="3429000" y="885340"/>
            <a:ext cx="7926705" cy="359073"/>
          </a:xfrm>
          <a:prstGeom prst="rect">
            <a:avLst/>
          </a:prstGeom>
        </p:spPr>
        <p:txBody>
          <a:bodyPr vert="horz" wrap="square" lIns="0" tIns="50800" rIns="0" bIns="0" rtlCol="0">
            <a:spAutoFit/>
          </a:bodyPr>
          <a:lstStyle/>
          <a:p>
            <a:pPr marL="12700">
              <a:lnSpc>
                <a:spcPct val="100000"/>
              </a:lnSpc>
              <a:spcBef>
                <a:spcPts val="400"/>
              </a:spcBef>
            </a:pPr>
            <a:r>
              <a:rPr lang="en-US" sz="2000" b="1" spc="-5" dirty="0">
                <a:solidFill>
                  <a:srgbClr val="003884"/>
                </a:solidFill>
                <a:latin typeface="Arial"/>
                <a:cs typeface="Arial"/>
              </a:rPr>
              <a:t>Speech Synthesis - Example</a:t>
            </a:r>
          </a:p>
        </p:txBody>
      </p:sp>
      <p:sp>
        <p:nvSpPr>
          <p:cNvPr id="5" name="object 6"/>
          <p:cNvSpPr txBox="1">
            <a:spLocks/>
          </p:cNvSpPr>
          <p:nvPr/>
        </p:nvSpPr>
        <p:spPr>
          <a:xfrm>
            <a:off x="152400" y="658447"/>
            <a:ext cx="2608580" cy="1053686"/>
          </a:xfrm>
          <a:prstGeom prst="rect">
            <a:avLst/>
          </a:prstGeom>
        </p:spPr>
        <p:txBody>
          <a:bodyPr vert="horz" wrap="square" lIns="0" tIns="12700" rIns="0" bIns="0" rtlCol="0">
            <a:spAutoFit/>
          </a:bodyPr>
          <a:lstStyle>
            <a:lvl1pPr>
              <a:defRPr sz="2000" b="1" i="0">
                <a:solidFill>
                  <a:srgbClr val="1F487C"/>
                </a:solidFill>
                <a:latin typeface="Calibri"/>
                <a:ea typeface="+mj-ea"/>
                <a:cs typeface="Calibri"/>
              </a:defRPr>
            </a:lvl1pPr>
          </a:lstStyle>
          <a:p>
            <a:pPr marL="12700" marR="5080">
              <a:lnSpc>
                <a:spcPct val="118000"/>
              </a:lnSpc>
              <a:spcBef>
                <a:spcPts val="100"/>
              </a:spcBef>
            </a:pPr>
            <a:r>
              <a:rPr lang="en-US" sz="3000" kern="0" dirty="0">
                <a:solidFill>
                  <a:srgbClr val="FFFFFF"/>
                </a:solidFill>
                <a:latin typeface="Arial"/>
                <a:cs typeface="Arial"/>
              </a:rPr>
              <a:t>Speech Synthesis</a:t>
            </a:r>
            <a:endParaRPr lang="en-US" sz="3000" kern="0" dirty="0">
              <a:latin typeface="Arial"/>
              <a:cs typeface="Arial"/>
            </a:endParaRPr>
          </a:p>
        </p:txBody>
      </p:sp>
      <p:sp>
        <p:nvSpPr>
          <p:cNvPr id="2" name="Rectangle 1"/>
          <p:cNvSpPr/>
          <p:nvPr/>
        </p:nvSpPr>
        <p:spPr>
          <a:xfrm>
            <a:off x="3718188" y="1739450"/>
            <a:ext cx="5815438" cy="2031325"/>
          </a:xfrm>
          <a:prstGeom prst="rect">
            <a:avLst/>
          </a:prstGeom>
        </p:spPr>
        <p:txBody>
          <a:bodyPr wrap="none">
            <a:spAutoFit/>
          </a:bodyPr>
          <a:lstStyle/>
          <a:p>
            <a:endParaRPr lang="en-US" dirty="0">
              <a:solidFill>
                <a:schemeClr val="tx2"/>
              </a:solidFill>
              <a:hlinkClick r:id="rId5"/>
            </a:endParaRPr>
          </a:p>
          <a:p>
            <a:endParaRPr lang="en-US" dirty="0">
              <a:solidFill>
                <a:schemeClr val="tx2"/>
              </a:solidFill>
              <a:hlinkClick r:id="rId5"/>
            </a:endParaRPr>
          </a:p>
          <a:p>
            <a:r>
              <a:rPr lang="en-US" dirty="0">
                <a:solidFill>
                  <a:schemeClr val="tx2"/>
                </a:solidFill>
                <a:hlinkClick r:id="rId5"/>
              </a:rPr>
              <a:t>https://cloud.google.com/text-to-speech/docs/create-audio</a:t>
            </a:r>
            <a:endParaRPr lang="en-US" dirty="0">
              <a:solidFill>
                <a:schemeClr val="tx2"/>
              </a:solidFill>
            </a:endParaRPr>
          </a:p>
          <a:p>
            <a:endParaRPr lang="en-US" dirty="0">
              <a:solidFill>
                <a:schemeClr val="tx2"/>
              </a:solidFill>
            </a:endParaRPr>
          </a:p>
          <a:p>
            <a:endParaRPr lang="en-US" dirty="0">
              <a:solidFill>
                <a:schemeClr val="tx2"/>
              </a:solidFill>
            </a:endParaRPr>
          </a:p>
          <a:p>
            <a:pPr marL="285750" indent="-285750">
              <a:buFont typeface="Arial" panose="020B0604020202020204" pitchFamily="34" charset="0"/>
              <a:buChar char="•"/>
            </a:pPr>
            <a:r>
              <a:rPr lang="en-US" dirty="0">
                <a:solidFill>
                  <a:schemeClr val="tx2"/>
                </a:solidFill>
                <a:latin typeface="Arial" panose="020B0604020202020204" pitchFamily="34" charset="0"/>
                <a:cs typeface="Arial" panose="020B0604020202020204" pitchFamily="34" charset="0"/>
              </a:rPr>
              <a:t>Train Announcement (in Swedish)</a:t>
            </a:r>
          </a:p>
          <a:p>
            <a:endParaRPr lang="en-US" dirty="0">
              <a:solidFill>
                <a:schemeClr val="tx2"/>
              </a:solidFill>
            </a:endParaRPr>
          </a:p>
        </p:txBody>
      </p:sp>
      <p:sp>
        <p:nvSpPr>
          <p:cNvPr id="3" name="Rectangle 2"/>
          <p:cNvSpPr/>
          <p:nvPr/>
        </p:nvSpPr>
        <p:spPr>
          <a:xfrm>
            <a:off x="3429000" y="1550645"/>
            <a:ext cx="6096000" cy="659155"/>
          </a:xfrm>
          <a:prstGeom prst="rect">
            <a:avLst/>
          </a:prstGeom>
        </p:spPr>
        <p:txBody>
          <a:bodyPr>
            <a:spAutoFit/>
          </a:bodyPr>
          <a:lstStyle/>
          <a:p>
            <a:pPr marL="12700">
              <a:lnSpc>
                <a:spcPct val="100000"/>
              </a:lnSpc>
              <a:spcBef>
                <a:spcPts val="105"/>
              </a:spcBef>
            </a:pPr>
            <a:endParaRPr lang="en-US" dirty="0">
              <a:solidFill>
                <a:srgbClr val="003884"/>
              </a:solidFill>
              <a:latin typeface="Arial"/>
              <a:cs typeface="Arial"/>
              <a:sym typeface="Wingdings" panose="05000000000000000000" pitchFamily="2" charset="2"/>
            </a:endParaRPr>
          </a:p>
          <a:p>
            <a:pPr marL="355600" indent="-342900">
              <a:lnSpc>
                <a:spcPct val="100000"/>
              </a:lnSpc>
              <a:spcBef>
                <a:spcPts val="105"/>
              </a:spcBef>
              <a:buFont typeface="Arial" panose="020B0604020202020204" pitchFamily="34" charset="0"/>
              <a:buChar char="•"/>
            </a:pPr>
            <a:r>
              <a:rPr lang="en-US" dirty="0">
                <a:solidFill>
                  <a:srgbClr val="003884"/>
                </a:solidFill>
                <a:latin typeface="Arial"/>
                <a:cs typeface="Arial"/>
                <a:sym typeface="Wingdings" panose="05000000000000000000" pitchFamily="2" charset="2"/>
              </a:rPr>
              <a:t>Google Cloud – Text-to-speech</a:t>
            </a:r>
          </a:p>
        </p:txBody>
      </p:sp>
      <p:pic>
        <p:nvPicPr>
          <p:cNvPr id="7" name="JärDa-utrop.ogg">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7772400" y="3124200"/>
            <a:ext cx="487363" cy="487363"/>
          </a:xfrm>
          <a:prstGeom prst="rect">
            <a:avLst/>
          </a:prstGeom>
        </p:spPr>
      </p:pic>
    </p:spTree>
    <p:extLst>
      <p:ext uri="{BB962C8B-B14F-4D97-AF65-F5344CB8AC3E}">
        <p14:creationId xmlns:p14="http://schemas.microsoft.com/office/powerpoint/2010/main" val="2945038501"/>
      </p:ext>
    </p:extLst>
  </p:cSld>
  <p:clrMapOvr>
    <a:masterClrMapping/>
  </p:clrMapOvr>
  <mc:AlternateContent xmlns:mc="http://schemas.openxmlformats.org/markup-compatibility/2006" xmlns:p14="http://schemas.microsoft.com/office/powerpoint/2010/main">
    <mc:Choice Requires="p14">
      <p:transition spd="slow" p14:dur="2000" advTm="35044"/>
    </mc:Choice>
    <mc:Fallback xmlns="">
      <p:transition spd="slow" advTm="35044"/>
    </mc:Fallback>
  </mc:AlternateContent>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43441" fill="hold"/>
                                        <p:tgtEl>
                                          <p:spTgt spid="7"/>
                                        </p:tgtEl>
                                      </p:cBhvr>
                                    </p:cmd>
                                  </p:childTnLst>
                                </p:cTn>
                              </p:par>
                            </p:childTnLst>
                          </p:cTn>
                        </p:par>
                      </p:childTnLst>
                    </p:cTn>
                  </p:par>
                </p:childTnLst>
              </p:cTn>
              <p:nextCondLst>
                <p:cond evt="onClick" delay="0">
                  <p:tgtEl>
                    <p:spTgt spid="7"/>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extLst>
    <p:ext uri="{3A86A75C-4F4B-4683-9AE1-C65F6400EC91}">
      <p14:laserTraceLst xmlns:p14="http://schemas.microsoft.com/office/powerpoint/2010/main">
        <p14:tracePtLst>
          <p14:tracePt t="23265" x="2794000" y="4635500"/>
          <p14:tracePt t="23380" x="2806700" y="4635500"/>
          <p14:tracePt t="23397" x="2832100" y="4635500"/>
          <p14:tracePt t="23413" x="2863850" y="4635500"/>
          <p14:tracePt t="23430" x="2901950" y="4635500"/>
          <p14:tracePt t="23447" x="2940050" y="4635500"/>
          <p14:tracePt t="23450" x="2952750" y="4635500"/>
          <p14:tracePt t="23463" x="2959100" y="4635500"/>
          <p14:tracePt t="23480" x="2984500" y="4629150"/>
          <p14:tracePt t="23497" x="3003550" y="4629150"/>
          <p14:tracePt t="23514" x="3028950" y="4616450"/>
          <p14:tracePt t="23530" x="3041650" y="4610100"/>
          <p14:tracePt t="23548" x="3060700" y="4610100"/>
          <p14:tracePt t="23551" x="3079750" y="4610100"/>
          <p14:tracePt t="23565" x="3086100" y="4610100"/>
          <p14:tracePt t="23581" x="3111500" y="4610100"/>
          <p14:tracePt t="23597" x="3124200" y="4610100"/>
          <p14:tracePt t="23614" x="3155950" y="4610100"/>
          <p14:tracePt t="23630" x="3175000" y="4610100"/>
          <p14:tracePt t="23647" x="3213100" y="4603750"/>
          <p14:tracePt t="23650" x="3225800" y="4591050"/>
          <p14:tracePt t="23680" x="3251200" y="4591050"/>
          <p14:tracePt t="23697" x="3263900" y="4591050"/>
          <p14:tracePt t="23713" x="3270250" y="4591050"/>
          <p14:tracePt t="23730" x="3289300" y="4591050"/>
          <p14:tracePt t="23747" x="3302000" y="4591050"/>
          <p14:tracePt t="23763" x="3327400" y="4591050"/>
          <p14:tracePt t="23781" x="3346450" y="4591050"/>
          <p14:tracePt t="23784" x="3359150" y="4591050"/>
          <p14:tracePt t="23797" x="3378200" y="4591050"/>
          <p14:tracePt t="23813" x="3390900" y="4591050"/>
          <p14:tracePt t="23830" x="3409950" y="4591050"/>
          <p14:tracePt t="23847" x="3441700" y="4591050"/>
          <p14:tracePt t="23863" x="3460750" y="4591050"/>
          <p14:tracePt t="23880" x="3530600" y="4591050"/>
          <p14:tracePt t="23897" x="3562350" y="4591050"/>
          <p14:tracePt t="23913" x="3587750" y="4591050"/>
          <p14:tracePt t="23930" x="3619500" y="4591050"/>
          <p14:tracePt t="23947" x="3644900" y="4591050"/>
          <p14:tracePt t="23951" x="3651250" y="4591050"/>
          <p14:tracePt t="23963" x="3670300" y="4591050"/>
          <p14:tracePt t="23980" x="3708400" y="4597400"/>
          <p14:tracePt t="23997" x="3733800" y="4597400"/>
          <p14:tracePt t="24013" x="3765550" y="4597400"/>
          <p14:tracePt t="24017" x="3784600" y="4597400"/>
          <p14:tracePt t="24031" x="3816350" y="4597400"/>
          <p14:tracePt t="24047" x="3841750" y="4597400"/>
          <p14:tracePt t="24063" x="3898900" y="4597400"/>
          <p14:tracePt t="24081" x="3943350" y="4597400"/>
          <p14:tracePt t="24097" x="3968750" y="4597400"/>
          <p14:tracePt t="24113" x="4019550" y="4597400"/>
          <p14:tracePt t="24132" x="4051300" y="4610100"/>
          <p14:tracePt t="24135" x="4127500" y="4616450"/>
          <p14:tracePt t="24147" x="4159250" y="4622800"/>
          <p14:tracePt t="24167" x="4254500" y="4622800"/>
          <p14:tracePt t="24180" x="4368800" y="4622800"/>
          <p14:tracePt t="24198" x="4406900" y="4629150"/>
          <p14:tracePt t="24201" x="4464050" y="4629150"/>
          <p14:tracePt t="24213" x="4495800" y="4629150"/>
          <p14:tracePt t="24231" x="4546600" y="4635500"/>
          <p14:tracePt t="24247" x="4584700" y="4635500"/>
          <p14:tracePt t="24263" x="4635500" y="4635500"/>
          <p14:tracePt t="24267" x="4660900" y="4635500"/>
          <p14:tracePt t="24282" x="4724400" y="4635500"/>
          <p14:tracePt t="24297" x="4781550" y="4641850"/>
          <p14:tracePt t="24314" x="4813300" y="4641850"/>
          <p14:tracePt t="24330" x="4838700" y="4641850"/>
          <p14:tracePt t="24333" x="4857750" y="4641850"/>
          <p14:tracePt t="24347" x="4876800" y="4641850"/>
          <p14:tracePt t="24363" x="4902200" y="4641850"/>
          <p14:tracePt t="24380" x="4921250" y="4641850"/>
          <p14:tracePt t="24397" x="4940300" y="4641850"/>
          <p14:tracePt t="24413" x="4991100" y="4648200"/>
          <p14:tracePt t="24430" x="5029200" y="4648200"/>
          <p14:tracePt t="24433" x="5035550" y="4648200"/>
          <p14:tracePt t="24446" x="5086350" y="4648200"/>
          <p14:tracePt t="24463" x="5130800" y="4648200"/>
          <p14:tracePt t="24480" x="5168900" y="4648200"/>
          <p14:tracePt t="24497" x="5232400" y="4648200"/>
          <p14:tracePt t="24501" x="5264150" y="4648200"/>
          <p14:tracePt t="24513" x="5289550" y="4648200"/>
          <p14:tracePt t="24530" x="5334000" y="4648200"/>
          <p14:tracePt t="24533" x="5346700" y="4648200"/>
          <p14:tracePt t="24547" x="5365750" y="4648200"/>
          <p14:tracePt t="24564" x="5403850" y="4648200"/>
          <p14:tracePt t="24567" x="5448300" y="4641850"/>
          <p14:tracePt t="24580" x="5505450" y="4635500"/>
          <p14:tracePt t="24597" x="5549900" y="4635500"/>
          <p14:tracePt t="24613" x="5588000" y="4635500"/>
          <p14:tracePt t="24630" x="5676900" y="4635500"/>
          <p14:tracePt t="24634" x="5683250" y="4635500"/>
          <p14:tracePt t="24647" x="5734050" y="4635500"/>
          <p14:tracePt t="24664" x="5778500" y="4635500"/>
          <p14:tracePt t="24680" x="5816600" y="4635500"/>
          <p14:tracePt t="24697" x="5880100" y="4629150"/>
          <p14:tracePt t="24701" x="5911850" y="4616450"/>
          <p14:tracePt t="24713" x="5918200" y="4616450"/>
          <p14:tracePt t="24730" x="5956300" y="4616450"/>
          <p14:tracePt t="24747" x="5969000" y="4610100"/>
          <p14:tracePt t="24764" x="5981700" y="4610100"/>
          <p14:tracePt t="24767" x="5988050" y="4610100"/>
          <p14:tracePt t="24780" x="5994400" y="4610100"/>
          <p14:tracePt t="24797" x="6007100" y="4610100"/>
          <p14:tracePt t="24813" x="6019800" y="4610100"/>
          <p14:tracePt t="24830" x="6051550" y="4603750"/>
          <p14:tracePt t="24863" x="6089650" y="4603750"/>
          <p14:tracePt t="24880" x="6108700" y="4603750"/>
          <p14:tracePt t="24897" x="6134100" y="4597400"/>
          <p14:tracePt t="24913" x="6159500" y="4597400"/>
          <p14:tracePt t="24930" x="6178550" y="4597400"/>
          <p14:tracePt t="24947" x="6210300" y="4597400"/>
          <p14:tracePt t="24963" x="6248400" y="4597400"/>
          <p14:tracePt t="24967" x="6261100" y="4597400"/>
          <p14:tracePt t="24980" x="6280150" y="4597400"/>
          <p14:tracePt t="24997" x="6324600" y="4597400"/>
          <p14:tracePt t="25013" x="6350000" y="4597400"/>
          <p14:tracePt t="25030" x="6369050" y="4597400"/>
          <p14:tracePt t="25050" x="6388100" y="4597400"/>
          <p14:tracePt t="25096" x="6394450" y="4597400"/>
          <p14:tracePt t="25114" x="6407150" y="4597400"/>
          <p14:tracePt t="25129" x="6413500" y="4597400"/>
          <p14:tracePt t="25146" x="6419850" y="4597400"/>
          <p14:tracePt t="25163" x="6432550" y="4597400"/>
          <p14:tracePt t="25180" x="6438900" y="4597400"/>
          <p14:tracePt t="25196" x="6451600" y="4591050"/>
          <p14:tracePt t="25213" x="6464300" y="4591050"/>
          <p14:tracePt t="25232" x="6477000" y="4591050"/>
          <p14:tracePt t="25246" x="6483350" y="4591050"/>
          <p14:tracePt t="25263" x="6508750" y="4591050"/>
          <p14:tracePt t="25280" x="6534150" y="4591050"/>
          <p14:tracePt t="25296" x="6540500" y="4591050"/>
          <p14:tracePt t="25315" x="6546850" y="4591050"/>
          <p14:tracePt t="27048" x="0" y="0"/>
        </p14:tracePtLst>
        <p14:tracePtLst>
          <p14:tracePt t="30131" x="8083550" y="4927600"/>
          <p14:tracePt t="30161" x="8089900" y="4927600"/>
          <p14:tracePt t="30178" x="8172450" y="4826000"/>
          <p14:tracePt t="30196" x="8204200" y="4781550"/>
          <p14:tracePt t="30211" x="8235950" y="4737100"/>
          <p14:tracePt t="30228" x="8248650" y="4705350"/>
          <p14:tracePt t="30231" x="8255000" y="4705350"/>
          <p14:tracePt t="30245" x="8274050" y="4667250"/>
          <p14:tracePt t="30278" x="8280400" y="4660900"/>
          <p14:tracePt t="30295" x="8286750" y="4648200"/>
          <p14:tracePt t="30311" x="8305800" y="4648200"/>
          <p14:tracePt t="30328" x="8312150" y="4641850"/>
          <p14:tracePt t="30332" x="8331200" y="4641850"/>
          <p14:tracePt t="30346" x="8350250" y="4641850"/>
          <p14:tracePt t="30361" x="8362950" y="4641850"/>
          <p14:tracePt t="30378" x="8394700" y="4641850"/>
          <p14:tracePt t="30395" x="8432800" y="4641850"/>
          <p14:tracePt t="30411" x="8451850" y="4654550"/>
          <p14:tracePt t="30428" x="8496300" y="4686300"/>
          <p14:tracePt t="30432" x="8509000" y="4699000"/>
          <p14:tracePt t="30445" x="8521700" y="4705350"/>
          <p14:tracePt t="30461" x="8591550" y="4762500"/>
          <p14:tracePt t="30478" x="8629650" y="4775200"/>
          <p14:tracePt t="30495" x="8661400" y="4806950"/>
          <p14:tracePt t="30511" x="8693150" y="4838700"/>
          <p14:tracePt t="30528" x="8724900" y="4864100"/>
          <p14:tracePt t="30545" x="8756650" y="4889500"/>
          <p14:tracePt t="30561" x="8788400" y="4914900"/>
          <p14:tracePt t="30578" x="8851900" y="4946650"/>
          <p14:tracePt t="30595" x="8890000" y="4984750"/>
          <p14:tracePt t="30600" x="8896350" y="4984750"/>
          <p14:tracePt t="30611" x="8928100" y="4991100"/>
          <p14:tracePt t="30628" x="8978900" y="5010150"/>
          <p14:tracePt t="30644" x="9023350" y="5029200"/>
          <p14:tracePt t="30661" x="9137650" y="5054600"/>
          <p14:tracePt t="30665" x="9182100" y="5060950"/>
          <p14:tracePt t="30678" x="9239250" y="5080000"/>
          <p14:tracePt t="30694" x="9277350" y="5086350"/>
          <p14:tracePt t="30698" x="9290050" y="5086350"/>
          <p14:tracePt t="30711" x="9296400" y="5086350"/>
          <p14:tracePt t="30728" x="9309100" y="5086350"/>
          <p14:tracePt t="30745" x="9315450" y="5086350"/>
          <p14:tracePt t="30761" x="9328150" y="5086350"/>
          <p14:tracePt t="30778" x="9347200" y="5067300"/>
          <p14:tracePt t="30795" x="9398000" y="5054600"/>
          <p14:tracePt t="30799" x="9404350" y="5048250"/>
          <p14:tracePt t="30811" x="9417050" y="5035550"/>
          <p14:tracePt t="30828" x="9429750" y="5016500"/>
          <p14:tracePt t="30844" x="9455150" y="4997450"/>
          <p14:tracePt t="30861" x="9467850" y="4978400"/>
          <p14:tracePt t="30865" x="9474200" y="4965700"/>
          <p14:tracePt t="30878" x="9480550" y="4965700"/>
          <p14:tracePt t="30894" x="9480550" y="4946650"/>
          <p14:tracePt t="30911" x="9505950" y="4927600"/>
          <p14:tracePt t="30928" x="9512300" y="4927600"/>
          <p14:tracePt t="30931" x="9531350" y="4921250"/>
          <p14:tracePt t="30944" x="9544050" y="4914900"/>
          <p14:tracePt t="30961" x="9582150" y="4908550"/>
          <p14:tracePt t="30978" x="9607550" y="4908550"/>
          <p14:tracePt t="30995" x="9671050" y="4908550"/>
          <p14:tracePt t="31014" x="9728200" y="4908550"/>
          <p14:tracePt t="31028" x="9779000" y="4908550"/>
          <p14:tracePt t="31048" x="9804400" y="4908550"/>
          <p14:tracePt t="31062" x="9829800" y="4908550"/>
          <p14:tracePt t="31079" x="9855200" y="4908550"/>
          <p14:tracePt t="31094" x="9874250" y="4908550"/>
          <p14:tracePt t="31111" x="9899650" y="4908550"/>
          <p14:tracePt t="31128" x="9918700" y="4908550"/>
          <p14:tracePt t="31145" x="9975850" y="4908550"/>
          <p14:tracePt t="31148" x="9994900" y="4914900"/>
          <p14:tracePt t="31162" x="10045700" y="4914900"/>
          <p14:tracePt t="31178" x="10077450" y="4921250"/>
          <p14:tracePt t="31194" x="10128250" y="4927600"/>
          <p14:tracePt t="31211" x="10179050" y="4927600"/>
          <p14:tracePt t="31228" x="10223500" y="4927600"/>
          <p14:tracePt t="31245" x="10261600" y="4927600"/>
          <p14:tracePt t="31261" x="10306050" y="4927600"/>
          <p14:tracePt t="31278" x="10363200" y="4927600"/>
          <p14:tracePt t="31294" x="10407650" y="4914900"/>
          <p14:tracePt t="31311" x="10439400" y="4908550"/>
          <p14:tracePt t="31328" x="10477500" y="4902200"/>
          <p14:tracePt t="31345" x="10502900" y="4883150"/>
          <p14:tracePt t="31362" x="10610850" y="4864100"/>
          <p14:tracePt t="31378" x="10655300" y="4857750"/>
          <p14:tracePt t="31394" x="10712450" y="4845050"/>
          <p14:tracePt t="31411" x="10725150" y="4845050"/>
          <p14:tracePt t="31414" x="10744200" y="4845050"/>
          <p14:tracePt t="31428" x="10756900" y="4845050"/>
          <p14:tracePt t="31444" x="10782300" y="4845050"/>
          <p14:tracePt t="31449" x="10795000" y="4845050"/>
          <p14:tracePt t="31461" x="10801350" y="4845050"/>
          <p14:tracePt t="31478" x="10807700" y="4845050"/>
          <p14:tracePt t="31481" x="10814050" y="4845050"/>
          <p14:tracePt t="31495" x="10820400" y="4845050"/>
          <p14:tracePt t="31511" x="10858500" y="4857750"/>
          <p14:tracePt t="31527" x="10890250" y="4857750"/>
          <p14:tracePt t="31544" x="10934700" y="4857750"/>
          <p14:tracePt t="31548" x="10960100" y="4857750"/>
          <p14:tracePt t="31549" x="10985500" y="4857750"/>
          <p14:tracePt t="31562" x="11004550" y="4857750"/>
          <p14:tracePt t="31578" x="11036300" y="4857750"/>
          <p14:tracePt t="31594" x="11068050" y="4857750"/>
          <p14:tracePt t="31613" x="11080750" y="4857750"/>
          <p14:tracePt t="31627" x="11093450" y="4845050"/>
          <p14:tracePt t="31645" x="11106150" y="4838700"/>
          <p14:tracePt t="31648" x="11112500" y="4838700"/>
          <p14:tracePt t="31661" x="11118850" y="4826000"/>
          <p14:tracePt t="31678" x="11137900" y="4819650"/>
          <p14:tracePt t="31682" x="11150600" y="4819650"/>
          <p14:tracePt t="31695" x="11156950" y="4819650"/>
          <p14:tracePt t="31711" x="11201400" y="4813300"/>
          <p14:tracePt t="31727" x="11214100" y="4813300"/>
          <p14:tracePt t="31744" x="11258550" y="4813300"/>
          <p14:tracePt t="31763" x="11290300" y="4806950"/>
          <p14:tracePt t="31778" x="11322050" y="4806950"/>
          <p14:tracePt t="31794" x="11360150" y="4806950"/>
          <p14:tracePt t="31811" x="11379200" y="4806950"/>
          <p14:tracePt t="31845" x="11391900" y="4806950"/>
          <p14:tracePt t="31863" x="11398250" y="4806950"/>
          <p14:tracePt t="31878" x="11423650" y="4806950"/>
          <p14:tracePt t="31894" x="11442700" y="4806950"/>
          <p14:tracePt t="31911" x="11474450" y="4806950"/>
          <p14:tracePt t="31914" x="11487150" y="4806950"/>
          <p14:tracePt t="31929" x="11499850" y="4806950"/>
          <p14:tracePt t="31932" x="11512550" y="4806950"/>
          <p14:tracePt t="31945" x="11525250" y="4806950"/>
          <p14:tracePt t="31963" x="11544300" y="4806950"/>
          <p14:tracePt t="33146" x="0" y="0"/>
        </p14:tracePtLst>
      </p14:laserTraceLst>
    </p:ext>
  </p:extLs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8"/>
          <p:cNvSpPr txBox="1">
            <a:spLocks noGrp="1"/>
          </p:cNvSpPr>
          <p:nvPr>
            <p:ph type="sldNum" sz="quarter" idx="7"/>
          </p:nvPr>
        </p:nvSpPr>
        <p:spPr>
          <a:prstGeom prst="rect">
            <a:avLst/>
          </a:prstGeom>
        </p:spPr>
        <p:txBody>
          <a:bodyPr vert="horz" wrap="square" lIns="0" tIns="0" rIns="0" bIns="0" rtlCol="0">
            <a:spAutoFit/>
          </a:bodyPr>
          <a:lstStyle/>
          <a:p>
            <a:pPr marL="38100">
              <a:lnSpc>
                <a:spcPct val="100000"/>
              </a:lnSpc>
            </a:pPr>
            <a:fld id="{81D60167-4931-47E6-BA6A-407CBD079E47}" type="slidenum">
              <a:rPr spc="-5" dirty="0"/>
              <a:t>27</a:t>
            </a:fld>
            <a:endParaRPr spc="-5" dirty="0"/>
          </a:p>
        </p:txBody>
      </p:sp>
      <p:sp>
        <p:nvSpPr>
          <p:cNvPr id="6" name="object 6"/>
          <p:cNvSpPr txBox="1">
            <a:spLocks noGrp="1"/>
          </p:cNvSpPr>
          <p:nvPr>
            <p:ph type="title"/>
          </p:nvPr>
        </p:nvSpPr>
        <p:spPr>
          <a:xfrm>
            <a:off x="181862" y="736472"/>
            <a:ext cx="2608580" cy="1053686"/>
          </a:xfrm>
          <a:prstGeom prst="rect">
            <a:avLst/>
          </a:prstGeom>
        </p:spPr>
        <p:txBody>
          <a:bodyPr vert="horz" wrap="square" lIns="0" tIns="12700" rIns="0" bIns="0" rtlCol="0">
            <a:spAutoFit/>
          </a:bodyPr>
          <a:lstStyle/>
          <a:p>
            <a:pPr marL="12700" marR="5080">
              <a:lnSpc>
                <a:spcPct val="118000"/>
              </a:lnSpc>
              <a:spcBef>
                <a:spcPts val="100"/>
              </a:spcBef>
            </a:pPr>
            <a:r>
              <a:rPr lang="en-US" sz="3000" dirty="0">
                <a:solidFill>
                  <a:srgbClr val="FFFFFF"/>
                </a:solidFill>
                <a:latin typeface="Arial"/>
                <a:cs typeface="Arial"/>
              </a:rPr>
              <a:t>Speech Re-synthesis</a:t>
            </a:r>
            <a:endParaRPr sz="3000" dirty="0">
              <a:latin typeface="Arial"/>
              <a:cs typeface="Arial"/>
            </a:endParaRPr>
          </a:p>
        </p:txBody>
      </p:sp>
      <p:sp>
        <p:nvSpPr>
          <p:cNvPr id="4" name="object 3"/>
          <p:cNvSpPr txBox="1"/>
          <p:nvPr/>
        </p:nvSpPr>
        <p:spPr>
          <a:xfrm>
            <a:off x="3435531" y="889002"/>
            <a:ext cx="7926705" cy="359073"/>
          </a:xfrm>
          <a:prstGeom prst="rect">
            <a:avLst/>
          </a:prstGeom>
        </p:spPr>
        <p:txBody>
          <a:bodyPr vert="horz" wrap="square" lIns="0" tIns="50800" rIns="0" bIns="0" rtlCol="0">
            <a:spAutoFit/>
          </a:bodyPr>
          <a:lstStyle/>
          <a:p>
            <a:pPr marL="12700">
              <a:lnSpc>
                <a:spcPct val="100000"/>
              </a:lnSpc>
              <a:spcBef>
                <a:spcPts val="400"/>
              </a:spcBef>
            </a:pPr>
            <a:r>
              <a:rPr lang="en-US" sz="2000" b="1" spc="-5" dirty="0">
                <a:solidFill>
                  <a:srgbClr val="003884"/>
                </a:solidFill>
                <a:latin typeface="Arial"/>
                <a:cs typeface="Arial"/>
              </a:rPr>
              <a:t>Linear Prediction of Speech- Demonstration	</a:t>
            </a:r>
          </a:p>
        </p:txBody>
      </p:sp>
      <p:sp>
        <p:nvSpPr>
          <p:cNvPr id="9" name="Rectangle 3"/>
          <p:cNvSpPr>
            <a:spLocks noChangeArrowheads="1"/>
          </p:cNvSpPr>
          <p:nvPr/>
        </p:nvSpPr>
        <p:spPr bwMode="auto">
          <a:xfrm>
            <a:off x="3962400" y="1676400"/>
            <a:ext cx="5570538" cy="3972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lstStyle>
            <a:lvl1pPr marL="342900" indent="-342900">
              <a:defRPr sz="3200" baseline="-25000">
                <a:solidFill>
                  <a:schemeClr val="tx1"/>
                </a:solidFill>
                <a:latin typeface="Times New Roman" pitchFamily="18" charset="0"/>
              </a:defRPr>
            </a:lvl1pPr>
            <a:lvl2pPr marL="742950" indent="-285750">
              <a:defRPr sz="3200" baseline="-25000">
                <a:solidFill>
                  <a:schemeClr val="tx1"/>
                </a:solidFill>
                <a:latin typeface="Times New Roman" pitchFamily="18" charset="0"/>
              </a:defRPr>
            </a:lvl2pPr>
            <a:lvl3pPr marL="1143000" indent="-228600">
              <a:defRPr sz="3200" baseline="-25000">
                <a:solidFill>
                  <a:schemeClr val="tx1"/>
                </a:solidFill>
                <a:latin typeface="Times New Roman" pitchFamily="18" charset="0"/>
              </a:defRPr>
            </a:lvl3pPr>
            <a:lvl4pPr marL="1600200" indent="-228600">
              <a:defRPr sz="3200" baseline="-25000">
                <a:solidFill>
                  <a:schemeClr val="tx1"/>
                </a:solidFill>
                <a:latin typeface="Times New Roman" pitchFamily="18" charset="0"/>
              </a:defRPr>
            </a:lvl4pPr>
            <a:lvl5pPr marL="2057400" indent="-228600">
              <a:defRPr sz="3200" baseline="-25000">
                <a:solidFill>
                  <a:schemeClr val="tx1"/>
                </a:solidFill>
                <a:latin typeface="Times New Roman" pitchFamily="18" charset="0"/>
              </a:defRPr>
            </a:lvl5pPr>
            <a:lvl6pPr marL="2514600" indent="-228600" algn="ctr" eaLnBrk="0" fontAlgn="base" hangingPunct="0">
              <a:spcBef>
                <a:spcPct val="0"/>
              </a:spcBef>
              <a:spcAft>
                <a:spcPct val="0"/>
              </a:spcAft>
              <a:defRPr sz="3200" baseline="-25000">
                <a:solidFill>
                  <a:schemeClr val="tx1"/>
                </a:solidFill>
                <a:latin typeface="Times New Roman" pitchFamily="18" charset="0"/>
              </a:defRPr>
            </a:lvl6pPr>
            <a:lvl7pPr marL="2971800" indent="-228600" algn="ctr" eaLnBrk="0" fontAlgn="base" hangingPunct="0">
              <a:spcBef>
                <a:spcPct val="0"/>
              </a:spcBef>
              <a:spcAft>
                <a:spcPct val="0"/>
              </a:spcAft>
              <a:defRPr sz="3200" baseline="-25000">
                <a:solidFill>
                  <a:schemeClr val="tx1"/>
                </a:solidFill>
                <a:latin typeface="Times New Roman" pitchFamily="18" charset="0"/>
              </a:defRPr>
            </a:lvl7pPr>
            <a:lvl8pPr marL="3429000" indent="-228600" algn="ctr" eaLnBrk="0" fontAlgn="base" hangingPunct="0">
              <a:spcBef>
                <a:spcPct val="0"/>
              </a:spcBef>
              <a:spcAft>
                <a:spcPct val="0"/>
              </a:spcAft>
              <a:defRPr sz="3200" baseline="-25000">
                <a:solidFill>
                  <a:schemeClr val="tx1"/>
                </a:solidFill>
                <a:latin typeface="Times New Roman" pitchFamily="18" charset="0"/>
              </a:defRPr>
            </a:lvl8pPr>
            <a:lvl9pPr marL="3886200" indent="-228600" algn="ctr" eaLnBrk="0" fontAlgn="base" hangingPunct="0">
              <a:spcBef>
                <a:spcPct val="0"/>
              </a:spcBef>
              <a:spcAft>
                <a:spcPct val="0"/>
              </a:spcAft>
              <a:defRPr sz="3200" baseline="-25000">
                <a:solidFill>
                  <a:schemeClr val="tx1"/>
                </a:solidFill>
                <a:latin typeface="Times New Roman" pitchFamily="18" charset="0"/>
              </a:defRPr>
            </a:lvl9pPr>
          </a:lstStyle>
          <a:p>
            <a:pPr lvl="1" algn="l">
              <a:lnSpc>
                <a:spcPct val="140000"/>
              </a:lnSpc>
              <a:spcBef>
                <a:spcPct val="20000"/>
              </a:spcBef>
            </a:pPr>
            <a:r>
              <a:rPr lang="en-GB" altLang="en-US" sz="1800" b="1" baseline="0" dirty="0">
                <a:solidFill>
                  <a:schemeClr val="tx2"/>
                </a:solidFill>
              </a:rPr>
              <a:t>man A (</a:t>
            </a:r>
            <a:r>
              <a:rPr lang="en-GB" altLang="en-US" sz="1800" b="1" baseline="0" dirty="0" err="1">
                <a:solidFill>
                  <a:schemeClr val="tx2"/>
                </a:solidFill>
              </a:rPr>
              <a:t>sleutel</a:t>
            </a:r>
            <a:r>
              <a:rPr lang="en-GB" altLang="en-US" sz="1800" b="1" baseline="0" dirty="0">
                <a:solidFill>
                  <a:schemeClr val="tx2"/>
                </a:solidFill>
              </a:rPr>
              <a:t>)</a:t>
            </a:r>
            <a:endParaRPr lang="en-GB" altLang="en-US" sz="1800" baseline="0" dirty="0">
              <a:solidFill>
                <a:schemeClr val="tx2"/>
              </a:solidFill>
            </a:endParaRPr>
          </a:p>
          <a:p>
            <a:pPr lvl="1" algn="l">
              <a:spcBef>
                <a:spcPct val="20000"/>
              </a:spcBef>
              <a:buFontTx/>
              <a:buChar char="•"/>
            </a:pPr>
            <a:r>
              <a:rPr lang="en-GB" altLang="en-US" sz="1600" baseline="0" dirty="0">
                <a:solidFill>
                  <a:schemeClr val="tx2"/>
                </a:solidFill>
              </a:rPr>
              <a:t>original</a:t>
            </a:r>
          </a:p>
          <a:p>
            <a:pPr lvl="1" algn="l">
              <a:spcBef>
                <a:spcPct val="20000"/>
              </a:spcBef>
              <a:buFontTx/>
              <a:buChar char="•"/>
            </a:pPr>
            <a:r>
              <a:rPr lang="en-GB" altLang="en-US" sz="1600" baseline="0" dirty="0" err="1">
                <a:solidFill>
                  <a:schemeClr val="tx2"/>
                </a:solidFill>
              </a:rPr>
              <a:t>resynthesis</a:t>
            </a:r>
            <a:r>
              <a:rPr lang="en-GB" altLang="en-US" sz="1600" baseline="0" dirty="0">
                <a:solidFill>
                  <a:schemeClr val="tx2"/>
                </a:solidFill>
              </a:rPr>
              <a:t> </a:t>
            </a:r>
          </a:p>
          <a:p>
            <a:pPr lvl="1" algn="l">
              <a:lnSpc>
                <a:spcPct val="140000"/>
              </a:lnSpc>
              <a:spcBef>
                <a:spcPct val="20000"/>
              </a:spcBef>
            </a:pPr>
            <a:r>
              <a:rPr lang="en-GB" altLang="en-US" sz="1800" b="1" baseline="0" dirty="0">
                <a:solidFill>
                  <a:schemeClr val="tx2"/>
                </a:solidFill>
              </a:rPr>
              <a:t>man B (</a:t>
            </a:r>
            <a:r>
              <a:rPr lang="en-GB" altLang="en-US" sz="1800" b="1" baseline="0" dirty="0" err="1">
                <a:solidFill>
                  <a:schemeClr val="tx2"/>
                </a:solidFill>
              </a:rPr>
              <a:t>beeldversterker</a:t>
            </a:r>
            <a:r>
              <a:rPr lang="en-GB" altLang="en-US" sz="1800" b="1" baseline="0" dirty="0">
                <a:solidFill>
                  <a:schemeClr val="tx2"/>
                </a:solidFill>
              </a:rPr>
              <a:t>)</a:t>
            </a:r>
            <a:endParaRPr lang="en-GB" altLang="en-US" sz="1800" baseline="0" dirty="0">
              <a:solidFill>
                <a:schemeClr val="tx2"/>
              </a:solidFill>
            </a:endParaRPr>
          </a:p>
          <a:p>
            <a:pPr lvl="1" algn="l">
              <a:spcBef>
                <a:spcPct val="20000"/>
              </a:spcBef>
              <a:buFontTx/>
              <a:buChar char="•"/>
            </a:pPr>
            <a:r>
              <a:rPr lang="en-GB" altLang="en-US" sz="1600" baseline="0" dirty="0">
                <a:solidFill>
                  <a:schemeClr val="tx2"/>
                </a:solidFill>
              </a:rPr>
              <a:t>original</a:t>
            </a:r>
          </a:p>
          <a:p>
            <a:pPr lvl="1" algn="l">
              <a:spcBef>
                <a:spcPct val="20000"/>
              </a:spcBef>
              <a:buFontTx/>
              <a:buChar char="•"/>
            </a:pPr>
            <a:r>
              <a:rPr lang="en-GB" altLang="en-US" sz="1600" baseline="0" dirty="0" err="1">
                <a:solidFill>
                  <a:schemeClr val="tx2"/>
                </a:solidFill>
              </a:rPr>
              <a:t>resynthesis</a:t>
            </a:r>
            <a:endParaRPr lang="en-GB" altLang="en-US" sz="1600" baseline="0" dirty="0">
              <a:solidFill>
                <a:schemeClr val="tx2"/>
              </a:solidFill>
            </a:endParaRPr>
          </a:p>
          <a:p>
            <a:pPr lvl="1" algn="l">
              <a:lnSpc>
                <a:spcPct val="140000"/>
              </a:lnSpc>
              <a:spcBef>
                <a:spcPct val="20000"/>
              </a:spcBef>
            </a:pPr>
            <a:r>
              <a:rPr lang="en-GB" altLang="en-US" sz="1800" b="1" baseline="0" dirty="0">
                <a:solidFill>
                  <a:schemeClr val="tx2"/>
                </a:solidFill>
              </a:rPr>
              <a:t>woman C (</a:t>
            </a:r>
            <a:r>
              <a:rPr lang="en-GB" altLang="en-US" sz="1800" b="1" baseline="0" dirty="0" err="1">
                <a:solidFill>
                  <a:schemeClr val="tx2"/>
                </a:solidFill>
              </a:rPr>
              <a:t>liter</a:t>
            </a:r>
            <a:r>
              <a:rPr lang="en-GB" altLang="en-US" sz="1800" b="1" baseline="0" dirty="0">
                <a:solidFill>
                  <a:schemeClr val="tx2"/>
                </a:solidFill>
              </a:rPr>
              <a:t> </a:t>
            </a:r>
            <a:r>
              <a:rPr lang="en-GB" altLang="en-US" sz="1800" b="1" baseline="0" dirty="0" err="1">
                <a:solidFill>
                  <a:schemeClr val="tx2"/>
                </a:solidFill>
              </a:rPr>
              <a:t>melk</a:t>
            </a:r>
            <a:r>
              <a:rPr lang="en-GB" altLang="en-US" sz="1800" b="1" baseline="0" dirty="0">
                <a:solidFill>
                  <a:schemeClr val="tx2"/>
                </a:solidFill>
              </a:rPr>
              <a:t>)</a:t>
            </a:r>
            <a:endParaRPr lang="en-GB" altLang="en-US" sz="1800" baseline="0" dirty="0">
              <a:solidFill>
                <a:schemeClr val="tx2"/>
              </a:solidFill>
            </a:endParaRPr>
          </a:p>
          <a:p>
            <a:pPr lvl="1" algn="l">
              <a:spcBef>
                <a:spcPct val="20000"/>
              </a:spcBef>
              <a:buFontTx/>
              <a:buChar char="•"/>
            </a:pPr>
            <a:r>
              <a:rPr lang="en-GB" altLang="en-US" sz="1600" baseline="0" dirty="0">
                <a:solidFill>
                  <a:schemeClr val="tx2"/>
                </a:solidFill>
              </a:rPr>
              <a:t>original</a:t>
            </a:r>
          </a:p>
          <a:p>
            <a:pPr lvl="1" algn="l">
              <a:spcBef>
                <a:spcPct val="20000"/>
              </a:spcBef>
              <a:buFontTx/>
              <a:buChar char="•"/>
            </a:pPr>
            <a:r>
              <a:rPr lang="en-GB" altLang="en-US" sz="1600" baseline="0" dirty="0" err="1">
                <a:solidFill>
                  <a:schemeClr val="tx2"/>
                </a:solidFill>
              </a:rPr>
              <a:t>resynthesis</a:t>
            </a:r>
            <a:endParaRPr lang="en-GB" altLang="en-US" sz="1600" baseline="0" dirty="0">
              <a:solidFill>
                <a:schemeClr val="tx2"/>
              </a:solidFill>
            </a:endParaRPr>
          </a:p>
          <a:p>
            <a:pPr lvl="1" algn="l">
              <a:spcBef>
                <a:spcPct val="20000"/>
              </a:spcBef>
              <a:buFontTx/>
              <a:buChar char="•"/>
            </a:pPr>
            <a:endParaRPr lang="en-GB" altLang="en-US" sz="1600" baseline="0" dirty="0">
              <a:solidFill>
                <a:schemeClr val="tx2"/>
              </a:solidFill>
            </a:endParaRPr>
          </a:p>
        </p:txBody>
      </p:sp>
      <p:pic>
        <p:nvPicPr>
          <p:cNvPr id="10" name="sleu3800.wav">
            <a:hlinkClick r:id="" action="ppaction://media"/>
          </p:cNvPr>
          <p:cNvPicPr>
            <a:picLocks noChangeAspect="1" noChangeArrowheads="1"/>
          </p:cNvPicPr>
          <p:nvPr>
            <a:audioFile r:link="rId2"/>
            <p:extLst>
              <p:ext uri="{DAA4B4D4-6D71-4841-9C94-3DE7FCFB9230}">
                <p14:media xmlns:p14="http://schemas.microsoft.com/office/powerpoint/2010/main" r:embed="rId1"/>
              </p:ext>
            </p:extLst>
          </p:nvPr>
        </p:nvPicPr>
        <p:blipFill>
          <a:blip r:embed="rId15">
            <a:extLst>
              <a:ext uri="{28A0092B-C50C-407E-A947-70E740481C1C}">
                <a14:useLocalDpi xmlns:a14="http://schemas.microsoft.com/office/drawing/2010/main" val="0"/>
              </a:ext>
            </a:extLst>
          </a:blip>
          <a:srcRect/>
          <a:stretch>
            <a:fillRect/>
          </a:stretch>
        </p:blipFill>
        <p:spPr bwMode="auto">
          <a:xfrm>
            <a:off x="7239000" y="203200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sleu3801.wav">
            <a:hlinkClick r:id="" action="ppaction://media"/>
          </p:cNvPr>
          <p:cNvPicPr>
            <a:picLocks noChangeAspect="1" noChangeArrowheads="1"/>
          </p:cNvPicPr>
          <p:nvPr>
            <a:audioFile r:link="rId4"/>
            <p:extLst>
              <p:ext uri="{DAA4B4D4-6D71-4841-9C94-3DE7FCFB9230}">
                <p14:media xmlns:p14="http://schemas.microsoft.com/office/powerpoint/2010/main" r:embed="rId3"/>
              </p:ext>
            </p:extLst>
          </p:nvPr>
        </p:nvPicPr>
        <p:blipFill>
          <a:blip r:embed="rId15">
            <a:extLst>
              <a:ext uri="{28A0092B-C50C-407E-A947-70E740481C1C}">
                <a14:useLocalDpi xmlns:a14="http://schemas.microsoft.com/office/drawing/2010/main" val="0"/>
              </a:ext>
            </a:extLst>
          </a:blip>
          <a:srcRect/>
          <a:stretch>
            <a:fillRect/>
          </a:stretch>
        </p:blipFill>
        <p:spPr bwMode="auto">
          <a:xfrm>
            <a:off x="7239000" y="248920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beel3800.wav">
            <a:hlinkClick r:id="" action="ppaction://media"/>
          </p:cNvPr>
          <p:cNvPicPr>
            <a:picLocks noChangeAspect="1" noChangeArrowheads="1"/>
          </p:cNvPicPr>
          <p:nvPr>
            <a:audioFile r:link="rId6"/>
            <p:extLst>
              <p:ext uri="{DAA4B4D4-6D71-4841-9C94-3DE7FCFB9230}">
                <p14:media xmlns:p14="http://schemas.microsoft.com/office/powerpoint/2010/main" r:embed="rId5"/>
              </p:ext>
            </p:extLst>
          </p:nvPr>
        </p:nvPicPr>
        <p:blipFill>
          <a:blip r:embed="rId15">
            <a:extLst>
              <a:ext uri="{28A0092B-C50C-407E-A947-70E740481C1C}">
                <a14:useLocalDpi xmlns:a14="http://schemas.microsoft.com/office/drawing/2010/main" val="0"/>
              </a:ext>
            </a:extLst>
          </a:blip>
          <a:srcRect/>
          <a:stretch>
            <a:fillRect/>
          </a:stretch>
        </p:blipFill>
        <p:spPr bwMode="auto">
          <a:xfrm>
            <a:off x="7239000" y="309880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beel3801.wav">
            <a:hlinkClick r:id="" action="ppaction://media"/>
          </p:cNvPr>
          <p:cNvPicPr>
            <a:picLocks noChangeAspect="1" noChangeArrowheads="1"/>
          </p:cNvPicPr>
          <p:nvPr>
            <a:audioFile r:link="rId8"/>
            <p:extLst>
              <p:ext uri="{DAA4B4D4-6D71-4841-9C94-3DE7FCFB9230}">
                <p14:media xmlns:p14="http://schemas.microsoft.com/office/powerpoint/2010/main" r:embed="rId7"/>
              </p:ext>
            </p:extLst>
          </p:nvPr>
        </p:nvPicPr>
        <p:blipFill>
          <a:blip r:embed="rId15">
            <a:extLst>
              <a:ext uri="{28A0092B-C50C-407E-A947-70E740481C1C}">
                <a14:useLocalDpi xmlns:a14="http://schemas.microsoft.com/office/drawing/2010/main" val="0"/>
              </a:ext>
            </a:extLst>
          </a:blip>
          <a:srcRect/>
          <a:stretch>
            <a:fillRect/>
          </a:stretch>
        </p:blipFill>
        <p:spPr bwMode="auto">
          <a:xfrm>
            <a:off x="7239000" y="347980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melk3800.wav">
            <a:hlinkClick r:id="" action="ppaction://media"/>
          </p:cNvPr>
          <p:cNvPicPr>
            <a:picLocks noChangeAspect="1" noChangeArrowheads="1"/>
          </p:cNvPicPr>
          <p:nvPr>
            <a:audioFile r:link="rId10"/>
            <p:extLst>
              <p:ext uri="{DAA4B4D4-6D71-4841-9C94-3DE7FCFB9230}">
                <p14:media xmlns:p14="http://schemas.microsoft.com/office/powerpoint/2010/main" r:embed="rId9"/>
              </p:ext>
            </p:extLst>
          </p:nvPr>
        </p:nvPicPr>
        <p:blipFill>
          <a:blip r:embed="rId15">
            <a:extLst>
              <a:ext uri="{28A0092B-C50C-407E-A947-70E740481C1C}">
                <a14:useLocalDpi xmlns:a14="http://schemas.microsoft.com/office/drawing/2010/main" val="0"/>
              </a:ext>
            </a:extLst>
          </a:blip>
          <a:srcRect/>
          <a:stretch>
            <a:fillRect/>
          </a:stretch>
        </p:blipFill>
        <p:spPr bwMode="auto">
          <a:xfrm>
            <a:off x="7239000" y="416560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melk3815.wav">
            <a:hlinkClick r:id="" action="ppaction://media"/>
          </p:cNvPr>
          <p:cNvPicPr>
            <a:picLocks noChangeAspect="1" noChangeArrowheads="1"/>
          </p:cNvPicPr>
          <p:nvPr>
            <a:audioFile r:link="rId12"/>
            <p:extLst>
              <p:ext uri="{DAA4B4D4-6D71-4841-9C94-3DE7FCFB9230}">
                <p14:media xmlns:p14="http://schemas.microsoft.com/office/powerpoint/2010/main" r:embed="rId11"/>
              </p:ext>
            </p:extLst>
          </p:nvPr>
        </p:nvPicPr>
        <p:blipFill>
          <a:blip r:embed="rId15">
            <a:extLst>
              <a:ext uri="{28A0092B-C50C-407E-A947-70E740481C1C}">
                <a14:useLocalDpi xmlns:a14="http://schemas.microsoft.com/office/drawing/2010/main" val="0"/>
              </a:ext>
            </a:extLst>
          </a:blip>
          <a:srcRect/>
          <a:stretch>
            <a:fillRect/>
          </a:stretch>
        </p:blipFill>
        <p:spPr bwMode="auto">
          <a:xfrm>
            <a:off x="7239000" y="462280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75588492"/>
      </p:ext>
    </p:extLst>
  </p:cSld>
  <p:clrMapOvr>
    <a:masterClrMapping/>
  </p:clrMapOvr>
  <mc:AlternateContent xmlns:mc="http://schemas.openxmlformats.org/markup-compatibility/2006" xmlns:p14="http://schemas.microsoft.com/office/powerpoint/2010/main">
    <mc:Choice Requires="p14">
      <p:transition spd="slow" p14:dur="2000" advTm="35044"/>
    </mc:Choice>
    <mc:Fallback xmlns="">
      <p:transition spd="slow" advTm="35044"/>
    </mc:Fallback>
  </mc:AlternateContent>
  <p:timing>
    <p:tnLst>
      <p:par>
        <p:cTn id="1" dur="indefinite" restart="never" nodeType="tmRoot">
          <p:childTnLst>
            <p:seq concurrent="1" nextAc="seek">
              <p:cTn id="2" restart="whenNotActive" fill="hold" evtFilter="cancelBubble" nodeType="interactiveSeq">
                <p:stCondLst>
                  <p:cond evt="onClick" delay="0">
                    <p:tgtEl>
                      <p:spTgt spid="10"/>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000" fill="hold"/>
                                        <p:tgtEl>
                                          <p:spTgt spid="10"/>
                                        </p:tgtEl>
                                      </p:cBhvr>
                                    </p:cmd>
                                  </p:childTnLst>
                                </p:cTn>
                              </p:par>
                            </p:childTnLst>
                          </p:cTn>
                        </p:par>
                      </p:childTnLst>
                    </p:cTn>
                  </p:par>
                </p:childTnLst>
              </p:cTn>
              <p:nextCondLst>
                <p:cond evt="onClick" delay="0">
                  <p:tgtEl>
                    <p:spTgt spid="10"/>
                  </p:tgtEl>
                </p:cond>
              </p:nextCondLst>
            </p:seq>
            <p:seq concurrent="1" nextAc="seek">
              <p:cTn id="7" restart="whenNotActive" fill="hold" evtFilter="cancelBubble" nodeType="interactiveSeq">
                <p:stCondLst>
                  <p:cond evt="onClick" delay="0">
                    <p:tgtEl>
                      <p:spTgt spid="11"/>
                    </p:tgtEl>
                  </p:cond>
                </p:stCondLst>
                <p:endSync evt="end" delay="0">
                  <p:rtn val="all"/>
                </p:endSync>
                <p:childTnLst>
                  <p:par>
                    <p:cTn id="8" fill="hold">
                      <p:stCondLst>
                        <p:cond delay="0"/>
                      </p:stCondLst>
                      <p:childTnLst>
                        <p:par>
                          <p:cTn id="9" fill="hold">
                            <p:stCondLst>
                              <p:cond delay="0"/>
                            </p:stCondLst>
                            <p:childTnLst>
                              <p:par>
                                <p:cTn id="10" presetID="1" presetClass="mediacall" presetSubtype="0" fill="hold" nodeType="clickEffect">
                                  <p:stCondLst>
                                    <p:cond delay="0"/>
                                  </p:stCondLst>
                                  <p:childTnLst>
                                    <p:cmd type="call" cmd="playFrom(0.0)">
                                      <p:cBhvr>
                                        <p:cTn id="11" dur="2000" fill="hold"/>
                                        <p:tgtEl>
                                          <p:spTgt spid="11"/>
                                        </p:tgtEl>
                                      </p:cBhvr>
                                    </p:cmd>
                                  </p:childTnLst>
                                </p:cTn>
                              </p:par>
                            </p:childTnLst>
                          </p:cTn>
                        </p:par>
                      </p:childTnLst>
                    </p:cTn>
                  </p:par>
                </p:childTnLst>
              </p:cTn>
              <p:nextCondLst>
                <p:cond evt="onClick" delay="0">
                  <p:tgtEl>
                    <p:spTgt spid="11"/>
                  </p:tgtEl>
                </p:cond>
              </p:nextCondLst>
            </p:seq>
            <p:seq concurrent="1" nextAc="seek">
              <p:cTn id="12" restart="whenNotActive" fill="hold" evtFilter="cancelBubble" nodeType="interactiveSeq">
                <p:stCondLst>
                  <p:cond evt="onClick" delay="0">
                    <p:tgtEl>
                      <p:spTgt spid="15"/>
                    </p:tgtEl>
                  </p:cond>
                </p:stCondLst>
                <p:endSync evt="end" delay="0">
                  <p:rtn val="all"/>
                </p:endSync>
                <p:childTnLst>
                  <p:par>
                    <p:cTn id="13" fill="hold">
                      <p:stCondLst>
                        <p:cond delay="0"/>
                      </p:stCondLst>
                      <p:childTnLst>
                        <p:par>
                          <p:cTn id="14" fill="hold">
                            <p:stCondLst>
                              <p:cond delay="0"/>
                            </p:stCondLst>
                            <p:childTnLst>
                              <p:par>
                                <p:cTn id="15" presetID="1" presetClass="mediacall" presetSubtype="0" fill="hold" nodeType="clickEffect">
                                  <p:stCondLst>
                                    <p:cond delay="0"/>
                                  </p:stCondLst>
                                  <p:childTnLst>
                                    <p:cmd type="call" cmd="playFrom(0.0)">
                                      <p:cBhvr>
                                        <p:cTn id="16" dur="3200" fill="hold"/>
                                        <p:tgtEl>
                                          <p:spTgt spid="15"/>
                                        </p:tgtEl>
                                      </p:cBhvr>
                                    </p:cmd>
                                  </p:childTnLst>
                                </p:cTn>
                              </p:par>
                            </p:childTnLst>
                          </p:cTn>
                        </p:par>
                      </p:childTnLst>
                    </p:cTn>
                  </p:par>
                </p:childTnLst>
              </p:cTn>
              <p:nextCondLst>
                <p:cond evt="onClick" delay="0">
                  <p:tgtEl>
                    <p:spTgt spid="15"/>
                  </p:tgtEl>
                </p:cond>
              </p:nextCondLst>
            </p:seq>
            <p:seq concurrent="1" nextAc="seek">
              <p:cTn id="17" restart="whenNotActive" fill="hold" evtFilter="cancelBubble" nodeType="interactiveSeq">
                <p:stCondLst>
                  <p:cond evt="onClick" delay="0">
                    <p:tgtEl>
                      <p:spTgt spid="16"/>
                    </p:tgtEl>
                  </p:cond>
                </p:stCondLst>
                <p:endSync evt="end" delay="0">
                  <p:rtn val="all"/>
                </p:endSync>
                <p:childTnLst>
                  <p:par>
                    <p:cTn id="18" fill="hold">
                      <p:stCondLst>
                        <p:cond delay="0"/>
                      </p:stCondLst>
                      <p:childTnLst>
                        <p:par>
                          <p:cTn id="19" fill="hold">
                            <p:stCondLst>
                              <p:cond delay="0"/>
                            </p:stCondLst>
                            <p:childTnLst>
                              <p:par>
                                <p:cTn id="20" presetID="1" presetClass="mediacall" presetSubtype="0" fill="hold" nodeType="clickEffect">
                                  <p:stCondLst>
                                    <p:cond delay="0"/>
                                  </p:stCondLst>
                                  <p:childTnLst>
                                    <p:cmd type="call" cmd="playFrom(0.0)">
                                      <p:cBhvr>
                                        <p:cTn id="21" dur="3225" fill="hold"/>
                                        <p:tgtEl>
                                          <p:spTgt spid="16"/>
                                        </p:tgtEl>
                                      </p:cBhvr>
                                    </p:cmd>
                                  </p:childTnLst>
                                </p:cTn>
                              </p:par>
                            </p:childTnLst>
                          </p:cTn>
                        </p:par>
                      </p:childTnLst>
                    </p:cTn>
                  </p:par>
                </p:childTnLst>
              </p:cTn>
              <p:nextCondLst>
                <p:cond evt="onClick" delay="0">
                  <p:tgtEl>
                    <p:spTgt spid="16"/>
                  </p:tgtEl>
                </p:cond>
              </p:nextCondLst>
            </p:seq>
            <p:seq concurrent="1" nextAc="seek">
              <p:cTn id="22" restart="whenNotActive" fill="hold" evtFilter="cancelBubble" nodeType="interactiveSeq">
                <p:stCondLst>
                  <p:cond evt="onClick" delay="0">
                    <p:tgtEl>
                      <p:spTgt spid="17"/>
                    </p:tgtEl>
                  </p:cond>
                </p:stCondLst>
                <p:endSync evt="end" delay="0">
                  <p:rtn val="all"/>
                </p:endSync>
                <p:childTnLst>
                  <p:par>
                    <p:cTn id="23" fill="hold">
                      <p:stCondLst>
                        <p:cond delay="0"/>
                      </p:stCondLst>
                      <p:childTnLst>
                        <p:par>
                          <p:cTn id="24" fill="hold">
                            <p:stCondLst>
                              <p:cond delay="0"/>
                            </p:stCondLst>
                            <p:childTnLst>
                              <p:par>
                                <p:cTn id="25" presetID="1" presetClass="mediacall" presetSubtype="0" fill="hold" nodeType="clickEffect">
                                  <p:stCondLst>
                                    <p:cond delay="0"/>
                                  </p:stCondLst>
                                  <p:childTnLst>
                                    <p:cmd type="call" cmd="playFrom(0.0)">
                                      <p:cBhvr>
                                        <p:cTn id="26" dur="1843" fill="hold"/>
                                        <p:tgtEl>
                                          <p:spTgt spid="17"/>
                                        </p:tgtEl>
                                      </p:cBhvr>
                                    </p:cmd>
                                  </p:childTnLst>
                                </p:cTn>
                              </p:par>
                            </p:childTnLst>
                          </p:cTn>
                        </p:par>
                      </p:childTnLst>
                    </p:cTn>
                  </p:par>
                </p:childTnLst>
              </p:cTn>
              <p:nextCondLst>
                <p:cond evt="onClick" delay="0">
                  <p:tgtEl>
                    <p:spTgt spid="17"/>
                  </p:tgtEl>
                </p:cond>
              </p:nextCondLst>
            </p:seq>
            <p:seq concurrent="1" nextAc="seek">
              <p:cTn id="27" restart="whenNotActive" fill="hold" evtFilter="cancelBubble" nodeType="interactiveSeq">
                <p:stCondLst>
                  <p:cond evt="onClick" delay="0">
                    <p:tgtEl>
                      <p:spTgt spid="18"/>
                    </p:tgtEl>
                  </p:cond>
                </p:stCondLst>
                <p:endSync evt="end" delay="0">
                  <p:rtn val="all"/>
                </p:endSync>
                <p:childTnLst>
                  <p:par>
                    <p:cTn id="28" fill="hold">
                      <p:stCondLst>
                        <p:cond delay="0"/>
                      </p:stCondLst>
                      <p:childTnLst>
                        <p:par>
                          <p:cTn id="29" fill="hold">
                            <p:stCondLst>
                              <p:cond delay="0"/>
                            </p:stCondLst>
                            <p:childTnLst>
                              <p:par>
                                <p:cTn id="30" presetID="1" presetClass="mediacall" presetSubtype="0" fill="hold" nodeType="clickEffect">
                                  <p:stCondLst>
                                    <p:cond delay="0"/>
                                  </p:stCondLst>
                                  <p:childTnLst>
                                    <p:cmd type="call" cmd="playFrom(0.0)">
                                      <p:cBhvr>
                                        <p:cTn id="31" dur="1843" fill="hold"/>
                                        <p:tgtEl>
                                          <p:spTgt spid="18"/>
                                        </p:tgtEl>
                                      </p:cBhvr>
                                    </p:cmd>
                                  </p:childTnLst>
                                </p:cTn>
                              </p:par>
                            </p:childTnLst>
                          </p:cTn>
                        </p:par>
                      </p:childTnLst>
                    </p:cTn>
                  </p:par>
                </p:childTnLst>
              </p:cTn>
              <p:nextCondLst>
                <p:cond evt="onClick" delay="0">
                  <p:tgtEl>
                    <p:spTgt spid="18"/>
                  </p:tgtEl>
                </p:cond>
              </p:nextCondLst>
            </p:seq>
            <p:audio>
              <p:cMediaNode>
                <p:cTn id="32" fill="hold" display="0">
                  <p:stCondLst>
                    <p:cond delay="indefinite"/>
                  </p:stCondLst>
                  <p:endCondLst>
                    <p:cond evt="onNext" delay="0">
                      <p:tgtEl>
                        <p:sldTgt/>
                      </p:tgtEl>
                    </p:cond>
                    <p:cond evt="onPrev" delay="0">
                      <p:tgtEl>
                        <p:sldTgt/>
                      </p:tgtEl>
                    </p:cond>
                    <p:cond evt="onStopAudio" delay="0">
                      <p:tgtEl>
                        <p:sldTgt/>
                      </p:tgtEl>
                    </p:cond>
                  </p:endCondLst>
                </p:cTn>
                <p:tgtEl>
                  <p:spTgt spid="10"/>
                </p:tgtEl>
              </p:cMediaNode>
            </p:audio>
            <p:audio>
              <p:cMediaNode>
                <p:cTn id="33" fill="hold" display="0">
                  <p:stCondLst>
                    <p:cond delay="indefinite"/>
                  </p:stCondLst>
                  <p:endCondLst>
                    <p:cond evt="onNext" delay="0">
                      <p:tgtEl>
                        <p:sldTgt/>
                      </p:tgtEl>
                    </p:cond>
                    <p:cond evt="onPrev" delay="0">
                      <p:tgtEl>
                        <p:sldTgt/>
                      </p:tgtEl>
                    </p:cond>
                    <p:cond evt="onStopAudio" delay="0">
                      <p:tgtEl>
                        <p:sldTgt/>
                      </p:tgtEl>
                    </p:cond>
                  </p:endCondLst>
                </p:cTn>
                <p:tgtEl>
                  <p:spTgt spid="11"/>
                </p:tgtEl>
              </p:cMediaNode>
            </p:audio>
            <p:audio>
              <p:cMediaNode>
                <p:cTn id="34" fill="hold" display="0">
                  <p:stCondLst>
                    <p:cond delay="indefinite"/>
                  </p:stCondLst>
                  <p:endCondLst>
                    <p:cond evt="onNext" delay="0">
                      <p:tgtEl>
                        <p:sldTgt/>
                      </p:tgtEl>
                    </p:cond>
                    <p:cond evt="onPrev" delay="0">
                      <p:tgtEl>
                        <p:sldTgt/>
                      </p:tgtEl>
                    </p:cond>
                    <p:cond evt="onStopAudio" delay="0">
                      <p:tgtEl>
                        <p:sldTgt/>
                      </p:tgtEl>
                    </p:cond>
                  </p:endCondLst>
                </p:cTn>
                <p:tgtEl>
                  <p:spTgt spid="15"/>
                </p:tgtEl>
              </p:cMediaNode>
            </p:audio>
            <p:audio>
              <p:cMediaNode>
                <p:cTn id="35" fill="hold" display="0">
                  <p:stCondLst>
                    <p:cond delay="indefinite"/>
                  </p:stCondLst>
                  <p:endCondLst>
                    <p:cond evt="onNext" delay="0">
                      <p:tgtEl>
                        <p:sldTgt/>
                      </p:tgtEl>
                    </p:cond>
                    <p:cond evt="onPrev" delay="0">
                      <p:tgtEl>
                        <p:sldTgt/>
                      </p:tgtEl>
                    </p:cond>
                    <p:cond evt="onStopAudio" delay="0">
                      <p:tgtEl>
                        <p:sldTgt/>
                      </p:tgtEl>
                    </p:cond>
                  </p:endCondLst>
                </p:cTn>
                <p:tgtEl>
                  <p:spTgt spid="16"/>
                </p:tgtEl>
              </p:cMediaNode>
            </p:audio>
            <p:audio>
              <p:cMediaNode>
                <p:cTn id="36" fill="hold" display="0">
                  <p:stCondLst>
                    <p:cond delay="indefinite"/>
                  </p:stCondLst>
                  <p:endCondLst>
                    <p:cond evt="onNext" delay="0">
                      <p:tgtEl>
                        <p:sldTgt/>
                      </p:tgtEl>
                    </p:cond>
                    <p:cond evt="onPrev" delay="0">
                      <p:tgtEl>
                        <p:sldTgt/>
                      </p:tgtEl>
                    </p:cond>
                    <p:cond evt="onStopAudio" delay="0">
                      <p:tgtEl>
                        <p:sldTgt/>
                      </p:tgtEl>
                    </p:cond>
                  </p:endCondLst>
                </p:cTn>
                <p:tgtEl>
                  <p:spTgt spid="17"/>
                </p:tgtEl>
              </p:cMediaNode>
            </p:audio>
            <p:audio>
              <p:cMediaNode>
                <p:cTn id="37" fill="hold" display="0">
                  <p:stCondLst>
                    <p:cond delay="indefinite"/>
                  </p:stCondLst>
                  <p:endCondLst>
                    <p:cond evt="onNext" delay="0">
                      <p:tgtEl>
                        <p:sldTgt/>
                      </p:tgtEl>
                    </p:cond>
                    <p:cond evt="onPrev" delay="0">
                      <p:tgtEl>
                        <p:sldTgt/>
                      </p:tgtEl>
                    </p:cond>
                    <p:cond evt="onStopAudio" delay="0">
                      <p:tgtEl>
                        <p:sldTgt/>
                      </p:tgtEl>
                    </p:cond>
                  </p:endCondLst>
                </p:cTn>
                <p:tgtEl>
                  <p:spTgt spid="18"/>
                </p:tgtEl>
              </p:cMediaNode>
            </p:audio>
          </p:childTnLst>
        </p:cTn>
      </p:par>
    </p:tnLst>
  </p:timing>
  <p:extLst>
    <p:ext uri="{3A86A75C-4F4B-4683-9AE1-C65F6400EC91}">
      <p14:laserTraceLst xmlns:p14="http://schemas.microsoft.com/office/powerpoint/2010/main">
        <p14:tracePtLst>
          <p14:tracePt t="23265" x="2794000" y="4635500"/>
          <p14:tracePt t="23380" x="2806700" y="4635500"/>
          <p14:tracePt t="23397" x="2832100" y="4635500"/>
          <p14:tracePt t="23413" x="2863850" y="4635500"/>
          <p14:tracePt t="23430" x="2901950" y="4635500"/>
          <p14:tracePt t="23447" x="2940050" y="4635500"/>
          <p14:tracePt t="23450" x="2952750" y="4635500"/>
          <p14:tracePt t="23463" x="2959100" y="4635500"/>
          <p14:tracePt t="23480" x="2984500" y="4629150"/>
          <p14:tracePt t="23497" x="3003550" y="4629150"/>
          <p14:tracePt t="23514" x="3028950" y="4616450"/>
          <p14:tracePt t="23530" x="3041650" y="4610100"/>
          <p14:tracePt t="23548" x="3060700" y="4610100"/>
          <p14:tracePt t="23551" x="3079750" y="4610100"/>
          <p14:tracePt t="23565" x="3086100" y="4610100"/>
          <p14:tracePt t="23581" x="3111500" y="4610100"/>
          <p14:tracePt t="23597" x="3124200" y="4610100"/>
          <p14:tracePt t="23614" x="3155950" y="4610100"/>
          <p14:tracePt t="23630" x="3175000" y="4610100"/>
          <p14:tracePt t="23647" x="3213100" y="4603750"/>
          <p14:tracePt t="23650" x="3225800" y="4591050"/>
          <p14:tracePt t="23680" x="3251200" y="4591050"/>
          <p14:tracePt t="23697" x="3263900" y="4591050"/>
          <p14:tracePt t="23713" x="3270250" y="4591050"/>
          <p14:tracePt t="23730" x="3289300" y="4591050"/>
          <p14:tracePt t="23747" x="3302000" y="4591050"/>
          <p14:tracePt t="23763" x="3327400" y="4591050"/>
          <p14:tracePt t="23781" x="3346450" y="4591050"/>
          <p14:tracePt t="23784" x="3359150" y="4591050"/>
          <p14:tracePt t="23797" x="3378200" y="4591050"/>
          <p14:tracePt t="23813" x="3390900" y="4591050"/>
          <p14:tracePt t="23830" x="3409950" y="4591050"/>
          <p14:tracePt t="23847" x="3441700" y="4591050"/>
          <p14:tracePt t="23863" x="3460750" y="4591050"/>
          <p14:tracePt t="23880" x="3530600" y="4591050"/>
          <p14:tracePt t="23897" x="3562350" y="4591050"/>
          <p14:tracePt t="23913" x="3587750" y="4591050"/>
          <p14:tracePt t="23930" x="3619500" y="4591050"/>
          <p14:tracePt t="23947" x="3644900" y="4591050"/>
          <p14:tracePt t="23951" x="3651250" y="4591050"/>
          <p14:tracePt t="23963" x="3670300" y="4591050"/>
          <p14:tracePt t="23980" x="3708400" y="4597400"/>
          <p14:tracePt t="23997" x="3733800" y="4597400"/>
          <p14:tracePt t="24013" x="3765550" y="4597400"/>
          <p14:tracePt t="24017" x="3784600" y="4597400"/>
          <p14:tracePt t="24031" x="3816350" y="4597400"/>
          <p14:tracePt t="24047" x="3841750" y="4597400"/>
          <p14:tracePt t="24063" x="3898900" y="4597400"/>
          <p14:tracePt t="24081" x="3943350" y="4597400"/>
          <p14:tracePt t="24097" x="3968750" y="4597400"/>
          <p14:tracePt t="24113" x="4019550" y="4597400"/>
          <p14:tracePt t="24132" x="4051300" y="4610100"/>
          <p14:tracePt t="24135" x="4127500" y="4616450"/>
          <p14:tracePt t="24147" x="4159250" y="4622800"/>
          <p14:tracePt t="24167" x="4254500" y="4622800"/>
          <p14:tracePt t="24180" x="4368800" y="4622800"/>
          <p14:tracePt t="24198" x="4406900" y="4629150"/>
          <p14:tracePt t="24201" x="4464050" y="4629150"/>
          <p14:tracePt t="24213" x="4495800" y="4629150"/>
          <p14:tracePt t="24231" x="4546600" y="4635500"/>
          <p14:tracePt t="24247" x="4584700" y="4635500"/>
          <p14:tracePt t="24263" x="4635500" y="4635500"/>
          <p14:tracePt t="24267" x="4660900" y="4635500"/>
          <p14:tracePt t="24282" x="4724400" y="4635500"/>
          <p14:tracePt t="24297" x="4781550" y="4641850"/>
          <p14:tracePt t="24314" x="4813300" y="4641850"/>
          <p14:tracePt t="24330" x="4838700" y="4641850"/>
          <p14:tracePt t="24333" x="4857750" y="4641850"/>
          <p14:tracePt t="24347" x="4876800" y="4641850"/>
          <p14:tracePt t="24363" x="4902200" y="4641850"/>
          <p14:tracePt t="24380" x="4921250" y="4641850"/>
          <p14:tracePt t="24397" x="4940300" y="4641850"/>
          <p14:tracePt t="24413" x="4991100" y="4648200"/>
          <p14:tracePt t="24430" x="5029200" y="4648200"/>
          <p14:tracePt t="24433" x="5035550" y="4648200"/>
          <p14:tracePt t="24446" x="5086350" y="4648200"/>
          <p14:tracePt t="24463" x="5130800" y="4648200"/>
          <p14:tracePt t="24480" x="5168900" y="4648200"/>
          <p14:tracePt t="24497" x="5232400" y="4648200"/>
          <p14:tracePt t="24501" x="5264150" y="4648200"/>
          <p14:tracePt t="24513" x="5289550" y="4648200"/>
          <p14:tracePt t="24530" x="5334000" y="4648200"/>
          <p14:tracePt t="24533" x="5346700" y="4648200"/>
          <p14:tracePt t="24547" x="5365750" y="4648200"/>
          <p14:tracePt t="24564" x="5403850" y="4648200"/>
          <p14:tracePt t="24567" x="5448300" y="4641850"/>
          <p14:tracePt t="24580" x="5505450" y="4635500"/>
          <p14:tracePt t="24597" x="5549900" y="4635500"/>
          <p14:tracePt t="24613" x="5588000" y="4635500"/>
          <p14:tracePt t="24630" x="5676900" y="4635500"/>
          <p14:tracePt t="24634" x="5683250" y="4635500"/>
          <p14:tracePt t="24647" x="5734050" y="4635500"/>
          <p14:tracePt t="24664" x="5778500" y="4635500"/>
          <p14:tracePt t="24680" x="5816600" y="4635500"/>
          <p14:tracePt t="24697" x="5880100" y="4629150"/>
          <p14:tracePt t="24701" x="5911850" y="4616450"/>
          <p14:tracePt t="24713" x="5918200" y="4616450"/>
          <p14:tracePt t="24730" x="5956300" y="4616450"/>
          <p14:tracePt t="24747" x="5969000" y="4610100"/>
          <p14:tracePt t="24764" x="5981700" y="4610100"/>
          <p14:tracePt t="24767" x="5988050" y="4610100"/>
          <p14:tracePt t="24780" x="5994400" y="4610100"/>
          <p14:tracePt t="24797" x="6007100" y="4610100"/>
          <p14:tracePt t="24813" x="6019800" y="4610100"/>
          <p14:tracePt t="24830" x="6051550" y="4603750"/>
          <p14:tracePt t="24863" x="6089650" y="4603750"/>
          <p14:tracePt t="24880" x="6108700" y="4603750"/>
          <p14:tracePt t="24897" x="6134100" y="4597400"/>
          <p14:tracePt t="24913" x="6159500" y="4597400"/>
          <p14:tracePt t="24930" x="6178550" y="4597400"/>
          <p14:tracePt t="24947" x="6210300" y="4597400"/>
          <p14:tracePt t="24963" x="6248400" y="4597400"/>
          <p14:tracePt t="24967" x="6261100" y="4597400"/>
          <p14:tracePt t="24980" x="6280150" y="4597400"/>
          <p14:tracePt t="24997" x="6324600" y="4597400"/>
          <p14:tracePt t="25013" x="6350000" y="4597400"/>
          <p14:tracePt t="25030" x="6369050" y="4597400"/>
          <p14:tracePt t="25050" x="6388100" y="4597400"/>
          <p14:tracePt t="25096" x="6394450" y="4597400"/>
          <p14:tracePt t="25114" x="6407150" y="4597400"/>
          <p14:tracePt t="25129" x="6413500" y="4597400"/>
          <p14:tracePt t="25146" x="6419850" y="4597400"/>
          <p14:tracePt t="25163" x="6432550" y="4597400"/>
          <p14:tracePt t="25180" x="6438900" y="4597400"/>
          <p14:tracePt t="25196" x="6451600" y="4591050"/>
          <p14:tracePt t="25213" x="6464300" y="4591050"/>
          <p14:tracePt t="25232" x="6477000" y="4591050"/>
          <p14:tracePt t="25246" x="6483350" y="4591050"/>
          <p14:tracePt t="25263" x="6508750" y="4591050"/>
          <p14:tracePt t="25280" x="6534150" y="4591050"/>
          <p14:tracePt t="25296" x="6540500" y="4591050"/>
          <p14:tracePt t="25315" x="6546850" y="4591050"/>
          <p14:tracePt t="27048" x="0" y="0"/>
        </p14:tracePtLst>
        <p14:tracePtLst>
          <p14:tracePt t="30131" x="8083550" y="4927600"/>
          <p14:tracePt t="30161" x="8089900" y="4927600"/>
          <p14:tracePt t="30178" x="8172450" y="4826000"/>
          <p14:tracePt t="30196" x="8204200" y="4781550"/>
          <p14:tracePt t="30211" x="8235950" y="4737100"/>
          <p14:tracePt t="30228" x="8248650" y="4705350"/>
          <p14:tracePt t="30231" x="8255000" y="4705350"/>
          <p14:tracePt t="30245" x="8274050" y="4667250"/>
          <p14:tracePt t="30278" x="8280400" y="4660900"/>
          <p14:tracePt t="30295" x="8286750" y="4648200"/>
          <p14:tracePt t="30311" x="8305800" y="4648200"/>
          <p14:tracePt t="30328" x="8312150" y="4641850"/>
          <p14:tracePt t="30332" x="8331200" y="4641850"/>
          <p14:tracePt t="30346" x="8350250" y="4641850"/>
          <p14:tracePt t="30361" x="8362950" y="4641850"/>
          <p14:tracePt t="30378" x="8394700" y="4641850"/>
          <p14:tracePt t="30395" x="8432800" y="4641850"/>
          <p14:tracePt t="30411" x="8451850" y="4654550"/>
          <p14:tracePt t="30428" x="8496300" y="4686300"/>
          <p14:tracePt t="30432" x="8509000" y="4699000"/>
          <p14:tracePt t="30445" x="8521700" y="4705350"/>
          <p14:tracePt t="30461" x="8591550" y="4762500"/>
          <p14:tracePt t="30478" x="8629650" y="4775200"/>
          <p14:tracePt t="30495" x="8661400" y="4806950"/>
          <p14:tracePt t="30511" x="8693150" y="4838700"/>
          <p14:tracePt t="30528" x="8724900" y="4864100"/>
          <p14:tracePt t="30545" x="8756650" y="4889500"/>
          <p14:tracePt t="30561" x="8788400" y="4914900"/>
          <p14:tracePt t="30578" x="8851900" y="4946650"/>
          <p14:tracePt t="30595" x="8890000" y="4984750"/>
          <p14:tracePt t="30600" x="8896350" y="4984750"/>
          <p14:tracePt t="30611" x="8928100" y="4991100"/>
          <p14:tracePt t="30628" x="8978900" y="5010150"/>
          <p14:tracePt t="30644" x="9023350" y="5029200"/>
          <p14:tracePt t="30661" x="9137650" y="5054600"/>
          <p14:tracePt t="30665" x="9182100" y="5060950"/>
          <p14:tracePt t="30678" x="9239250" y="5080000"/>
          <p14:tracePt t="30694" x="9277350" y="5086350"/>
          <p14:tracePt t="30698" x="9290050" y="5086350"/>
          <p14:tracePt t="30711" x="9296400" y="5086350"/>
          <p14:tracePt t="30728" x="9309100" y="5086350"/>
          <p14:tracePt t="30745" x="9315450" y="5086350"/>
          <p14:tracePt t="30761" x="9328150" y="5086350"/>
          <p14:tracePt t="30778" x="9347200" y="5067300"/>
          <p14:tracePt t="30795" x="9398000" y="5054600"/>
          <p14:tracePt t="30799" x="9404350" y="5048250"/>
          <p14:tracePt t="30811" x="9417050" y="5035550"/>
          <p14:tracePt t="30828" x="9429750" y="5016500"/>
          <p14:tracePt t="30844" x="9455150" y="4997450"/>
          <p14:tracePt t="30861" x="9467850" y="4978400"/>
          <p14:tracePt t="30865" x="9474200" y="4965700"/>
          <p14:tracePt t="30878" x="9480550" y="4965700"/>
          <p14:tracePt t="30894" x="9480550" y="4946650"/>
          <p14:tracePt t="30911" x="9505950" y="4927600"/>
          <p14:tracePt t="30928" x="9512300" y="4927600"/>
          <p14:tracePt t="30931" x="9531350" y="4921250"/>
          <p14:tracePt t="30944" x="9544050" y="4914900"/>
          <p14:tracePt t="30961" x="9582150" y="4908550"/>
          <p14:tracePt t="30978" x="9607550" y="4908550"/>
          <p14:tracePt t="30995" x="9671050" y="4908550"/>
          <p14:tracePt t="31014" x="9728200" y="4908550"/>
          <p14:tracePt t="31028" x="9779000" y="4908550"/>
          <p14:tracePt t="31048" x="9804400" y="4908550"/>
          <p14:tracePt t="31062" x="9829800" y="4908550"/>
          <p14:tracePt t="31079" x="9855200" y="4908550"/>
          <p14:tracePt t="31094" x="9874250" y="4908550"/>
          <p14:tracePt t="31111" x="9899650" y="4908550"/>
          <p14:tracePt t="31128" x="9918700" y="4908550"/>
          <p14:tracePt t="31145" x="9975850" y="4908550"/>
          <p14:tracePt t="31148" x="9994900" y="4914900"/>
          <p14:tracePt t="31162" x="10045700" y="4914900"/>
          <p14:tracePt t="31178" x="10077450" y="4921250"/>
          <p14:tracePt t="31194" x="10128250" y="4927600"/>
          <p14:tracePt t="31211" x="10179050" y="4927600"/>
          <p14:tracePt t="31228" x="10223500" y="4927600"/>
          <p14:tracePt t="31245" x="10261600" y="4927600"/>
          <p14:tracePt t="31261" x="10306050" y="4927600"/>
          <p14:tracePt t="31278" x="10363200" y="4927600"/>
          <p14:tracePt t="31294" x="10407650" y="4914900"/>
          <p14:tracePt t="31311" x="10439400" y="4908550"/>
          <p14:tracePt t="31328" x="10477500" y="4902200"/>
          <p14:tracePt t="31345" x="10502900" y="4883150"/>
          <p14:tracePt t="31362" x="10610850" y="4864100"/>
          <p14:tracePt t="31378" x="10655300" y="4857750"/>
          <p14:tracePt t="31394" x="10712450" y="4845050"/>
          <p14:tracePt t="31411" x="10725150" y="4845050"/>
          <p14:tracePt t="31414" x="10744200" y="4845050"/>
          <p14:tracePt t="31428" x="10756900" y="4845050"/>
          <p14:tracePt t="31444" x="10782300" y="4845050"/>
          <p14:tracePt t="31449" x="10795000" y="4845050"/>
          <p14:tracePt t="31461" x="10801350" y="4845050"/>
          <p14:tracePt t="31478" x="10807700" y="4845050"/>
          <p14:tracePt t="31481" x="10814050" y="4845050"/>
          <p14:tracePt t="31495" x="10820400" y="4845050"/>
          <p14:tracePt t="31511" x="10858500" y="4857750"/>
          <p14:tracePt t="31527" x="10890250" y="4857750"/>
          <p14:tracePt t="31544" x="10934700" y="4857750"/>
          <p14:tracePt t="31548" x="10960100" y="4857750"/>
          <p14:tracePt t="31549" x="10985500" y="4857750"/>
          <p14:tracePt t="31562" x="11004550" y="4857750"/>
          <p14:tracePt t="31578" x="11036300" y="4857750"/>
          <p14:tracePt t="31594" x="11068050" y="4857750"/>
          <p14:tracePt t="31613" x="11080750" y="4857750"/>
          <p14:tracePt t="31627" x="11093450" y="4845050"/>
          <p14:tracePt t="31645" x="11106150" y="4838700"/>
          <p14:tracePt t="31648" x="11112500" y="4838700"/>
          <p14:tracePt t="31661" x="11118850" y="4826000"/>
          <p14:tracePt t="31678" x="11137900" y="4819650"/>
          <p14:tracePt t="31682" x="11150600" y="4819650"/>
          <p14:tracePt t="31695" x="11156950" y="4819650"/>
          <p14:tracePt t="31711" x="11201400" y="4813300"/>
          <p14:tracePt t="31727" x="11214100" y="4813300"/>
          <p14:tracePt t="31744" x="11258550" y="4813300"/>
          <p14:tracePt t="31763" x="11290300" y="4806950"/>
          <p14:tracePt t="31778" x="11322050" y="4806950"/>
          <p14:tracePt t="31794" x="11360150" y="4806950"/>
          <p14:tracePt t="31811" x="11379200" y="4806950"/>
          <p14:tracePt t="31845" x="11391900" y="4806950"/>
          <p14:tracePt t="31863" x="11398250" y="4806950"/>
          <p14:tracePt t="31878" x="11423650" y="4806950"/>
          <p14:tracePt t="31894" x="11442700" y="4806950"/>
          <p14:tracePt t="31911" x="11474450" y="4806950"/>
          <p14:tracePt t="31914" x="11487150" y="4806950"/>
          <p14:tracePt t="31929" x="11499850" y="4806950"/>
          <p14:tracePt t="31932" x="11512550" y="4806950"/>
          <p14:tracePt t="31945" x="11525250" y="4806950"/>
          <p14:tracePt t="31963" x="11544300" y="4806950"/>
          <p14:tracePt t="33146" x="0" y="0"/>
        </p14:tracePtLst>
      </p14:laserTraceLst>
    </p:ext>
  </p:extLs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8"/>
          <p:cNvSpPr txBox="1">
            <a:spLocks noGrp="1"/>
          </p:cNvSpPr>
          <p:nvPr>
            <p:ph type="sldNum" sz="quarter" idx="7"/>
          </p:nvPr>
        </p:nvSpPr>
        <p:spPr>
          <a:prstGeom prst="rect">
            <a:avLst/>
          </a:prstGeom>
        </p:spPr>
        <p:txBody>
          <a:bodyPr vert="horz" wrap="square" lIns="0" tIns="0" rIns="0" bIns="0" rtlCol="0">
            <a:spAutoFit/>
          </a:bodyPr>
          <a:lstStyle/>
          <a:p>
            <a:pPr marL="38100">
              <a:lnSpc>
                <a:spcPct val="100000"/>
              </a:lnSpc>
            </a:pPr>
            <a:fld id="{81D60167-4931-47E6-BA6A-407CBD079E47}" type="slidenum">
              <a:rPr spc="-5" dirty="0"/>
              <a:t>28</a:t>
            </a:fld>
            <a:endParaRPr spc="-5" dirty="0"/>
          </a:p>
        </p:txBody>
      </p:sp>
      <p:sp>
        <p:nvSpPr>
          <p:cNvPr id="4" name="object 3"/>
          <p:cNvSpPr txBox="1"/>
          <p:nvPr/>
        </p:nvSpPr>
        <p:spPr>
          <a:xfrm>
            <a:off x="3429000" y="885340"/>
            <a:ext cx="7926705" cy="359073"/>
          </a:xfrm>
          <a:prstGeom prst="rect">
            <a:avLst/>
          </a:prstGeom>
        </p:spPr>
        <p:txBody>
          <a:bodyPr vert="horz" wrap="square" lIns="0" tIns="50800" rIns="0" bIns="0" rtlCol="0">
            <a:spAutoFit/>
          </a:bodyPr>
          <a:lstStyle/>
          <a:p>
            <a:pPr marL="12700">
              <a:lnSpc>
                <a:spcPct val="100000"/>
              </a:lnSpc>
              <a:spcBef>
                <a:spcPts val="400"/>
              </a:spcBef>
            </a:pPr>
            <a:r>
              <a:rPr lang="en-US" sz="2000" b="1" spc="-5" dirty="0">
                <a:solidFill>
                  <a:srgbClr val="003884"/>
                </a:solidFill>
                <a:latin typeface="Arial"/>
                <a:cs typeface="Arial"/>
              </a:rPr>
              <a:t>Speech Recognition </a:t>
            </a:r>
          </a:p>
        </p:txBody>
      </p:sp>
      <p:sp>
        <p:nvSpPr>
          <p:cNvPr id="5" name="object 6"/>
          <p:cNvSpPr txBox="1">
            <a:spLocks/>
          </p:cNvSpPr>
          <p:nvPr/>
        </p:nvSpPr>
        <p:spPr>
          <a:xfrm>
            <a:off x="152400" y="658447"/>
            <a:ext cx="2608580" cy="1053686"/>
          </a:xfrm>
          <a:prstGeom prst="rect">
            <a:avLst/>
          </a:prstGeom>
        </p:spPr>
        <p:txBody>
          <a:bodyPr vert="horz" wrap="square" lIns="0" tIns="12700" rIns="0" bIns="0" rtlCol="0">
            <a:spAutoFit/>
          </a:bodyPr>
          <a:lstStyle>
            <a:lvl1pPr>
              <a:defRPr sz="2000" b="1" i="0">
                <a:solidFill>
                  <a:srgbClr val="1F487C"/>
                </a:solidFill>
                <a:latin typeface="Calibri"/>
                <a:ea typeface="+mj-ea"/>
                <a:cs typeface="Calibri"/>
              </a:defRPr>
            </a:lvl1pPr>
          </a:lstStyle>
          <a:p>
            <a:pPr marL="12700" marR="5080">
              <a:lnSpc>
                <a:spcPct val="118000"/>
              </a:lnSpc>
              <a:spcBef>
                <a:spcPts val="100"/>
              </a:spcBef>
            </a:pPr>
            <a:r>
              <a:rPr lang="en-US" sz="3000" kern="0" dirty="0">
                <a:solidFill>
                  <a:srgbClr val="FFFFFF"/>
                </a:solidFill>
                <a:latin typeface="Arial"/>
                <a:cs typeface="Arial"/>
              </a:rPr>
              <a:t>Speech Recognition</a:t>
            </a:r>
            <a:endParaRPr lang="en-US" sz="3000" kern="0" dirty="0">
              <a:latin typeface="Arial"/>
              <a:cs typeface="Arial"/>
            </a:endParaRPr>
          </a:p>
        </p:txBody>
      </p:sp>
      <p:sp>
        <p:nvSpPr>
          <p:cNvPr id="9" name="object 4"/>
          <p:cNvSpPr txBox="1"/>
          <p:nvPr/>
        </p:nvSpPr>
        <p:spPr>
          <a:xfrm>
            <a:off x="3435531" y="1257476"/>
            <a:ext cx="8383905" cy="4937890"/>
          </a:xfrm>
          <a:prstGeom prst="rect">
            <a:avLst/>
          </a:prstGeom>
        </p:spPr>
        <p:txBody>
          <a:bodyPr vert="horz" wrap="square" lIns="0" tIns="13335" rIns="0" bIns="0" rtlCol="0">
            <a:spAutoFit/>
          </a:bodyPr>
          <a:lstStyle/>
          <a:p>
            <a:endParaRPr lang="en-US" sz="2000" dirty="0">
              <a:solidFill>
                <a:schemeClr val="tx2"/>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solidFill>
                  <a:schemeClr val="tx2"/>
                </a:solidFill>
                <a:latin typeface="Arial" panose="020B0604020202020204" pitchFamily="34" charset="0"/>
                <a:cs typeface="Arial" panose="020B0604020202020204" pitchFamily="34" charset="0"/>
              </a:rPr>
              <a:t>Benefited from </a:t>
            </a:r>
          </a:p>
          <a:p>
            <a:pPr marL="342900" indent="-342900">
              <a:buFont typeface="Arial" panose="020B0604020202020204" pitchFamily="34" charset="0"/>
              <a:buChar char="•"/>
            </a:pPr>
            <a:endParaRPr lang="en-US" sz="2000" dirty="0">
              <a:solidFill>
                <a:schemeClr val="tx2"/>
              </a:solidFill>
              <a:latin typeface="Arial" panose="020B0604020202020204" pitchFamily="34" charset="0"/>
              <a:cs typeface="Arial" panose="020B0604020202020204" pitchFamily="34" charset="0"/>
            </a:endParaRPr>
          </a:p>
          <a:p>
            <a:pPr marL="812800" indent="-342900">
              <a:buFont typeface="Arial" panose="020B0604020202020204" pitchFamily="34" charset="0"/>
              <a:buChar char="•"/>
            </a:pPr>
            <a:r>
              <a:rPr lang="en-US" sz="2000" dirty="0">
                <a:solidFill>
                  <a:schemeClr val="tx2"/>
                </a:solidFill>
                <a:latin typeface="Arial" panose="020B0604020202020204" pitchFamily="34" charset="0"/>
                <a:cs typeface="Arial" panose="020B0604020202020204" pitchFamily="34" charset="0"/>
              </a:rPr>
              <a:t>Artificial Intelligence </a:t>
            </a:r>
          </a:p>
          <a:p>
            <a:pPr marL="812800" indent="-342900">
              <a:buFont typeface="Arial" panose="020B0604020202020204" pitchFamily="34" charset="0"/>
              <a:buChar char="•"/>
            </a:pPr>
            <a:endParaRPr lang="en-US" sz="2000" dirty="0">
              <a:solidFill>
                <a:schemeClr val="tx2"/>
              </a:solidFill>
              <a:latin typeface="Arial" panose="020B0604020202020204" pitchFamily="34" charset="0"/>
              <a:cs typeface="Arial" panose="020B0604020202020204" pitchFamily="34" charset="0"/>
            </a:endParaRPr>
          </a:p>
          <a:p>
            <a:pPr marL="812800" indent="-342900">
              <a:buFont typeface="Arial" panose="020B0604020202020204" pitchFamily="34" charset="0"/>
              <a:buChar char="•"/>
            </a:pPr>
            <a:r>
              <a:rPr lang="en-US" sz="2000" dirty="0">
                <a:solidFill>
                  <a:schemeClr val="tx2"/>
                </a:solidFill>
                <a:latin typeface="Arial" panose="020B0604020202020204" pitchFamily="34" charset="0"/>
                <a:cs typeface="Arial" panose="020B0604020202020204" pitchFamily="34" charset="0"/>
              </a:rPr>
              <a:t>Machine Learning </a:t>
            </a:r>
          </a:p>
          <a:p>
            <a:pPr marL="812800" indent="-342900">
              <a:buFont typeface="Arial" panose="020B0604020202020204" pitchFamily="34" charset="0"/>
              <a:buChar char="•"/>
            </a:pPr>
            <a:endParaRPr lang="en-US" sz="2000" dirty="0">
              <a:solidFill>
                <a:schemeClr val="tx2"/>
              </a:solidFill>
              <a:latin typeface="Arial" panose="020B0604020202020204" pitchFamily="34" charset="0"/>
              <a:cs typeface="Arial" panose="020B0604020202020204" pitchFamily="34" charset="0"/>
            </a:endParaRPr>
          </a:p>
          <a:p>
            <a:pPr marL="812800" indent="-342900">
              <a:buFont typeface="Arial" panose="020B0604020202020204" pitchFamily="34" charset="0"/>
              <a:buChar char="•"/>
            </a:pPr>
            <a:r>
              <a:rPr lang="en-US" sz="2000" dirty="0">
                <a:solidFill>
                  <a:schemeClr val="tx2"/>
                </a:solidFill>
                <a:latin typeface="Arial" panose="020B0604020202020204" pitchFamily="34" charset="0"/>
                <a:cs typeface="Arial" panose="020B0604020202020204" pitchFamily="34" charset="0"/>
              </a:rPr>
              <a:t>Deep Learning </a:t>
            </a:r>
          </a:p>
          <a:p>
            <a:pPr marL="342900" indent="-342900">
              <a:buFont typeface="Arial" panose="020B0604020202020204" pitchFamily="34" charset="0"/>
              <a:buChar char="•"/>
            </a:pPr>
            <a:endParaRPr lang="en-US" sz="2000" dirty="0">
              <a:solidFill>
                <a:schemeClr val="tx2"/>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solidFill>
                  <a:schemeClr val="tx2"/>
                </a:solidFill>
                <a:latin typeface="Arial" panose="020B0604020202020204" pitchFamily="34" charset="0"/>
                <a:cs typeface="Arial" panose="020B0604020202020204" pitchFamily="34" charset="0"/>
              </a:rPr>
              <a:t>Examples: </a:t>
            </a:r>
          </a:p>
          <a:p>
            <a:pPr marL="342900" indent="-342900">
              <a:buFont typeface="Arial" panose="020B0604020202020204" pitchFamily="34" charset="0"/>
              <a:buChar char="•"/>
            </a:pPr>
            <a:endParaRPr lang="en-US" sz="2000" dirty="0">
              <a:solidFill>
                <a:schemeClr val="tx2"/>
              </a:solidFill>
              <a:latin typeface="Arial" panose="020B0604020202020204" pitchFamily="34" charset="0"/>
              <a:cs typeface="Arial" panose="020B0604020202020204" pitchFamily="34" charset="0"/>
            </a:endParaRPr>
          </a:p>
          <a:p>
            <a:pPr marL="715963" indent="-342900">
              <a:buFont typeface="Arial" panose="020B0604020202020204" pitchFamily="34" charset="0"/>
              <a:buChar char="•"/>
              <a:tabLst>
                <a:tab pos="630238" algn="l"/>
              </a:tabLst>
            </a:pPr>
            <a:r>
              <a:rPr lang="en-US" sz="2000" dirty="0">
                <a:solidFill>
                  <a:schemeClr val="tx2"/>
                </a:solidFill>
                <a:latin typeface="Arial" panose="020B0604020202020204" pitchFamily="34" charset="0"/>
                <a:cs typeface="Arial" panose="020B0604020202020204" pitchFamily="34" charset="0"/>
              </a:rPr>
              <a:t>Siri</a:t>
            </a:r>
          </a:p>
          <a:p>
            <a:pPr marL="715963" indent="-342900">
              <a:buFont typeface="Arial" panose="020B0604020202020204" pitchFamily="34" charset="0"/>
              <a:buChar char="•"/>
              <a:tabLst>
                <a:tab pos="630238" algn="l"/>
              </a:tabLst>
            </a:pPr>
            <a:endParaRPr lang="en-US" sz="2000" dirty="0">
              <a:solidFill>
                <a:schemeClr val="tx2"/>
              </a:solidFill>
              <a:latin typeface="Arial" panose="020B0604020202020204" pitchFamily="34" charset="0"/>
              <a:cs typeface="Arial" panose="020B0604020202020204" pitchFamily="34" charset="0"/>
            </a:endParaRPr>
          </a:p>
          <a:p>
            <a:pPr marL="715963" indent="-342900">
              <a:buFont typeface="Arial" panose="020B0604020202020204" pitchFamily="34" charset="0"/>
              <a:buChar char="•"/>
              <a:tabLst>
                <a:tab pos="630238" algn="l"/>
              </a:tabLst>
            </a:pPr>
            <a:r>
              <a:rPr lang="en-US" sz="2000" dirty="0">
                <a:solidFill>
                  <a:schemeClr val="tx2"/>
                </a:solidFill>
                <a:latin typeface="Arial" panose="020B0604020202020204" pitchFamily="34" charset="0"/>
                <a:cs typeface="Arial" panose="020B0604020202020204" pitchFamily="34" charset="0"/>
              </a:rPr>
              <a:t>Amazon Alexa</a:t>
            </a:r>
          </a:p>
          <a:p>
            <a:pPr marL="715963" indent="-342900">
              <a:buFont typeface="Arial" panose="020B0604020202020204" pitchFamily="34" charset="0"/>
              <a:buChar char="•"/>
              <a:tabLst>
                <a:tab pos="630238" algn="l"/>
              </a:tabLst>
            </a:pPr>
            <a:endParaRPr lang="en-US" sz="2000" dirty="0">
              <a:solidFill>
                <a:schemeClr val="tx2"/>
              </a:solidFill>
              <a:latin typeface="Arial" panose="020B0604020202020204" pitchFamily="34" charset="0"/>
              <a:cs typeface="Arial" panose="020B0604020202020204" pitchFamily="34" charset="0"/>
            </a:endParaRPr>
          </a:p>
          <a:p>
            <a:pPr marL="715963" indent="-342900">
              <a:buFont typeface="Arial" panose="020B0604020202020204" pitchFamily="34" charset="0"/>
              <a:buChar char="•"/>
              <a:tabLst>
                <a:tab pos="630238" algn="l"/>
              </a:tabLst>
            </a:pPr>
            <a:r>
              <a:rPr lang="en-US" sz="2000" dirty="0">
                <a:solidFill>
                  <a:schemeClr val="tx2"/>
                </a:solidFill>
                <a:latin typeface="Arial" panose="020B0604020202020204" pitchFamily="34" charset="0"/>
                <a:cs typeface="Arial" panose="020B0604020202020204" pitchFamily="34" charset="0"/>
              </a:rPr>
              <a:t>Cortana </a:t>
            </a:r>
          </a:p>
        </p:txBody>
      </p:sp>
    </p:spTree>
    <p:extLst>
      <p:ext uri="{BB962C8B-B14F-4D97-AF65-F5344CB8AC3E}">
        <p14:creationId xmlns:p14="http://schemas.microsoft.com/office/powerpoint/2010/main" val="1490772506"/>
      </p:ext>
    </p:extLst>
  </p:cSld>
  <p:clrMapOvr>
    <a:masterClrMapping/>
  </p:clrMapOvr>
  <mc:AlternateContent xmlns:mc="http://schemas.openxmlformats.org/markup-compatibility/2006" xmlns:p14="http://schemas.microsoft.com/office/powerpoint/2010/main">
    <mc:Choice Requires="p14">
      <p:transition spd="slow" p14:dur="2000" advTm="35044"/>
    </mc:Choice>
    <mc:Fallback xmlns="">
      <p:transition spd="slow" advTm="35044"/>
    </mc:Fallback>
  </mc:AlternateContent>
  <p:extLst>
    <p:ext uri="{3A86A75C-4F4B-4683-9AE1-C65F6400EC91}">
      <p14:laserTraceLst xmlns:p14="http://schemas.microsoft.com/office/powerpoint/2010/main">
        <p14:tracePtLst>
          <p14:tracePt t="23265" x="2794000" y="4635500"/>
          <p14:tracePt t="23380" x="2806700" y="4635500"/>
          <p14:tracePt t="23397" x="2832100" y="4635500"/>
          <p14:tracePt t="23413" x="2863850" y="4635500"/>
          <p14:tracePt t="23430" x="2901950" y="4635500"/>
          <p14:tracePt t="23447" x="2940050" y="4635500"/>
          <p14:tracePt t="23450" x="2952750" y="4635500"/>
          <p14:tracePt t="23463" x="2959100" y="4635500"/>
          <p14:tracePt t="23480" x="2984500" y="4629150"/>
          <p14:tracePt t="23497" x="3003550" y="4629150"/>
          <p14:tracePt t="23514" x="3028950" y="4616450"/>
          <p14:tracePt t="23530" x="3041650" y="4610100"/>
          <p14:tracePt t="23548" x="3060700" y="4610100"/>
          <p14:tracePt t="23551" x="3079750" y="4610100"/>
          <p14:tracePt t="23565" x="3086100" y="4610100"/>
          <p14:tracePt t="23581" x="3111500" y="4610100"/>
          <p14:tracePt t="23597" x="3124200" y="4610100"/>
          <p14:tracePt t="23614" x="3155950" y="4610100"/>
          <p14:tracePt t="23630" x="3175000" y="4610100"/>
          <p14:tracePt t="23647" x="3213100" y="4603750"/>
          <p14:tracePt t="23650" x="3225800" y="4591050"/>
          <p14:tracePt t="23680" x="3251200" y="4591050"/>
          <p14:tracePt t="23697" x="3263900" y="4591050"/>
          <p14:tracePt t="23713" x="3270250" y="4591050"/>
          <p14:tracePt t="23730" x="3289300" y="4591050"/>
          <p14:tracePt t="23747" x="3302000" y="4591050"/>
          <p14:tracePt t="23763" x="3327400" y="4591050"/>
          <p14:tracePt t="23781" x="3346450" y="4591050"/>
          <p14:tracePt t="23784" x="3359150" y="4591050"/>
          <p14:tracePt t="23797" x="3378200" y="4591050"/>
          <p14:tracePt t="23813" x="3390900" y="4591050"/>
          <p14:tracePt t="23830" x="3409950" y="4591050"/>
          <p14:tracePt t="23847" x="3441700" y="4591050"/>
          <p14:tracePt t="23863" x="3460750" y="4591050"/>
          <p14:tracePt t="23880" x="3530600" y="4591050"/>
          <p14:tracePt t="23897" x="3562350" y="4591050"/>
          <p14:tracePt t="23913" x="3587750" y="4591050"/>
          <p14:tracePt t="23930" x="3619500" y="4591050"/>
          <p14:tracePt t="23947" x="3644900" y="4591050"/>
          <p14:tracePt t="23951" x="3651250" y="4591050"/>
          <p14:tracePt t="23963" x="3670300" y="4591050"/>
          <p14:tracePt t="23980" x="3708400" y="4597400"/>
          <p14:tracePt t="23997" x="3733800" y="4597400"/>
          <p14:tracePt t="24013" x="3765550" y="4597400"/>
          <p14:tracePt t="24017" x="3784600" y="4597400"/>
          <p14:tracePt t="24031" x="3816350" y="4597400"/>
          <p14:tracePt t="24047" x="3841750" y="4597400"/>
          <p14:tracePt t="24063" x="3898900" y="4597400"/>
          <p14:tracePt t="24081" x="3943350" y="4597400"/>
          <p14:tracePt t="24097" x="3968750" y="4597400"/>
          <p14:tracePt t="24113" x="4019550" y="4597400"/>
          <p14:tracePt t="24132" x="4051300" y="4610100"/>
          <p14:tracePt t="24135" x="4127500" y="4616450"/>
          <p14:tracePt t="24147" x="4159250" y="4622800"/>
          <p14:tracePt t="24167" x="4254500" y="4622800"/>
          <p14:tracePt t="24180" x="4368800" y="4622800"/>
          <p14:tracePt t="24198" x="4406900" y="4629150"/>
          <p14:tracePt t="24201" x="4464050" y="4629150"/>
          <p14:tracePt t="24213" x="4495800" y="4629150"/>
          <p14:tracePt t="24231" x="4546600" y="4635500"/>
          <p14:tracePt t="24247" x="4584700" y="4635500"/>
          <p14:tracePt t="24263" x="4635500" y="4635500"/>
          <p14:tracePt t="24267" x="4660900" y="4635500"/>
          <p14:tracePt t="24282" x="4724400" y="4635500"/>
          <p14:tracePt t="24297" x="4781550" y="4641850"/>
          <p14:tracePt t="24314" x="4813300" y="4641850"/>
          <p14:tracePt t="24330" x="4838700" y="4641850"/>
          <p14:tracePt t="24333" x="4857750" y="4641850"/>
          <p14:tracePt t="24347" x="4876800" y="4641850"/>
          <p14:tracePt t="24363" x="4902200" y="4641850"/>
          <p14:tracePt t="24380" x="4921250" y="4641850"/>
          <p14:tracePt t="24397" x="4940300" y="4641850"/>
          <p14:tracePt t="24413" x="4991100" y="4648200"/>
          <p14:tracePt t="24430" x="5029200" y="4648200"/>
          <p14:tracePt t="24433" x="5035550" y="4648200"/>
          <p14:tracePt t="24446" x="5086350" y="4648200"/>
          <p14:tracePt t="24463" x="5130800" y="4648200"/>
          <p14:tracePt t="24480" x="5168900" y="4648200"/>
          <p14:tracePt t="24497" x="5232400" y="4648200"/>
          <p14:tracePt t="24501" x="5264150" y="4648200"/>
          <p14:tracePt t="24513" x="5289550" y="4648200"/>
          <p14:tracePt t="24530" x="5334000" y="4648200"/>
          <p14:tracePt t="24533" x="5346700" y="4648200"/>
          <p14:tracePt t="24547" x="5365750" y="4648200"/>
          <p14:tracePt t="24564" x="5403850" y="4648200"/>
          <p14:tracePt t="24567" x="5448300" y="4641850"/>
          <p14:tracePt t="24580" x="5505450" y="4635500"/>
          <p14:tracePt t="24597" x="5549900" y="4635500"/>
          <p14:tracePt t="24613" x="5588000" y="4635500"/>
          <p14:tracePt t="24630" x="5676900" y="4635500"/>
          <p14:tracePt t="24634" x="5683250" y="4635500"/>
          <p14:tracePt t="24647" x="5734050" y="4635500"/>
          <p14:tracePt t="24664" x="5778500" y="4635500"/>
          <p14:tracePt t="24680" x="5816600" y="4635500"/>
          <p14:tracePt t="24697" x="5880100" y="4629150"/>
          <p14:tracePt t="24701" x="5911850" y="4616450"/>
          <p14:tracePt t="24713" x="5918200" y="4616450"/>
          <p14:tracePt t="24730" x="5956300" y="4616450"/>
          <p14:tracePt t="24747" x="5969000" y="4610100"/>
          <p14:tracePt t="24764" x="5981700" y="4610100"/>
          <p14:tracePt t="24767" x="5988050" y="4610100"/>
          <p14:tracePt t="24780" x="5994400" y="4610100"/>
          <p14:tracePt t="24797" x="6007100" y="4610100"/>
          <p14:tracePt t="24813" x="6019800" y="4610100"/>
          <p14:tracePt t="24830" x="6051550" y="4603750"/>
          <p14:tracePt t="24863" x="6089650" y="4603750"/>
          <p14:tracePt t="24880" x="6108700" y="4603750"/>
          <p14:tracePt t="24897" x="6134100" y="4597400"/>
          <p14:tracePt t="24913" x="6159500" y="4597400"/>
          <p14:tracePt t="24930" x="6178550" y="4597400"/>
          <p14:tracePt t="24947" x="6210300" y="4597400"/>
          <p14:tracePt t="24963" x="6248400" y="4597400"/>
          <p14:tracePt t="24967" x="6261100" y="4597400"/>
          <p14:tracePt t="24980" x="6280150" y="4597400"/>
          <p14:tracePt t="24997" x="6324600" y="4597400"/>
          <p14:tracePt t="25013" x="6350000" y="4597400"/>
          <p14:tracePt t="25030" x="6369050" y="4597400"/>
          <p14:tracePt t="25050" x="6388100" y="4597400"/>
          <p14:tracePt t="25096" x="6394450" y="4597400"/>
          <p14:tracePt t="25114" x="6407150" y="4597400"/>
          <p14:tracePt t="25129" x="6413500" y="4597400"/>
          <p14:tracePt t="25146" x="6419850" y="4597400"/>
          <p14:tracePt t="25163" x="6432550" y="4597400"/>
          <p14:tracePt t="25180" x="6438900" y="4597400"/>
          <p14:tracePt t="25196" x="6451600" y="4591050"/>
          <p14:tracePt t="25213" x="6464300" y="4591050"/>
          <p14:tracePt t="25232" x="6477000" y="4591050"/>
          <p14:tracePt t="25246" x="6483350" y="4591050"/>
          <p14:tracePt t="25263" x="6508750" y="4591050"/>
          <p14:tracePt t="25280" x="6534150" y="4591050"/>
          <p14:tracePt t="25296" x="6540500" y="4591050"/>
          <p14:tracePt t="25315" x="6546850" y="4591050"/>
          <p14:tracePt t="27048" x="0" y="0"/>
        </p14:tracePtLst>
        <p14:tracePtLst>
          <p14:tracePt t="30131" x="8083550" y="4927600"/>
          <p14:tracePt t="30161" x="8089900" y="4927600"/>
          <p14:tracePt t="30178" x="8172450" y="4826000"/>
          <p14:tracePt t="30196" x="8204200" y="4781550"/>
          <p14:tracePt t="30211" x="8235950" y="4737100"/>
          <p14:tracePt t="30228" x="8248650" y="4705350"/>
          <p14:tracePt t="30231" x="8255000" y="4705350"/>
          <p14:tracePt t="30245" x="8274050" y="4667250"/>
          <p14:tracePt t="30278" x="8280400" y="4660900"/>
          <p14:tracePt t="30295" x="8286750" y="4648200"/>
          <p14:tracePt t="30311" x="8305800" y="4648200"/>
          <p14:tracePt t="30328" x="8312150" y="4641850"/>
          <p14:tracePt t="30332" x="8331200" y="4641850"/>
          <p14:tracePt t="30346" x="8350250" y="4641850"/>
          <p14:tracePt t="30361" x="8362950" y="4641850"/>
          <p14:tracePt t="30378" x="8394700" y="4641850"/>
          <p14:tracePt t="30395" x="8432800" y="4641850"/>
          <p14:tracePt t="30411" x="8451850" y="4654550"/>
          <p14:tracePt t="30428" x="8496300" y="4686300"/>
          <p14:tracePt t="30432" x="8509000" y="4699000"/>
          <p14:tracePt t="30445" x="8521700" y="4705350"/>
          <p14:tracePt t="30461" x="8591550" y="4762500"/>
          <p14:tracePt t="30478" x="8629650" y="4775200"/>
          <p14:tracePt t="30495" x="8661400" y="4806950"/>
          <p14:tracePt t="30511" x="8693150" y="4838700"/>
          <p14:tracePt t="30528" x="8724900" y="4864100"/>
          <p14:tracePt t="30545" x="8756650" y="4889500"/>
          <p14:tracePt t="30561" x="8788400" y="4914900"/>
          <p14:tracePt t="30578" x="8851900" y="4946650"/>
          <p14:tracePt t="30595" x="8890000" y="4984750"/>
          <p14:tracePt t="30600" x="8896350" y="4984750"/>
          <p14:tracePt t="30611" x="8928100" y="4991100"/>
          <p14:tracePt t="30628" x="8978900" y="5010150"/>
          <p14:tracePt t="30644" x="9023350" y="5029200"/>
          <p14:tracePt t="30661" x="9137650" y="5054600"/>
          <p14:tracePt t="30665" x="9182100" y="5060950"/>
          <p14:tracePt t="30678" x="9239250" y="5080000"/>
          <p14:tracePt t="30694" x="9277350" y="5086350"/>
          <p14:tracePt t="30698" x="9290050" y="5086350"/>
          <p14:tracePt t="30711" x="9296400" y="5086350"/>
          <p14:tracePt t="30728" x="9309100" y="5086350"/>
          <p14:tracePt t="30745" x="9315450" y="5086350"/>
          <p14:tracePt t="30761" x="9328150" y="5086350"/>
          <p14:tracePt t="30778" x="9347200" y="5067300"/>
          <p14:tracePt t="30795" x="9398000" y="5054600"/>
          <p14:tracePt t="30799" x="9404350" y="5048250"/>
          <p14:tracePt t="30811" x="9417050" y="5035550"/>
          <p14:tracePt t="30828" x="9429750" y="5016500"/>
          <p14:tracePt t="30844" x="9455150" y="4997450"/>
          <p14:tracePt t="30861" x="9467850" y="4978400"/>
          <p14:tracePt t="30865" x="9474200" y="4965700"/>
          <p14:tracePt t="30878" x="9480550" y="4965700"/>
          <p14:tracePt t="30894" x="9480550" y="4946650"/>
          <p14:tracePt t="30911" x="9505950" y="4927600"/>
          <p14:tracePt t="30928" x="9512300" y="4927600"/>
          <p14:tracePt t="30931" x="9531350" y="4921250"/>
          <p14:tracePt t="30944" x="9544050" y="4914900"/>
          <p14:tracePt t="30961" x="9582150" y="4908550"/>
          <p14:tracePt t="30978" x="9607550" y="4908550"/>
          <p14:tracePt t="30995" x="9671050" y="4908550"/>
          <p14:tracePt t="31014" x="9728200" y="4908550"/>
          <p14:tracePt t="31028" x="9779000" y="4908550"/>
          <p14:tracePt t="31048" x="9804400" y="4908550"/>
          <p14:tracePt t="31062" x="9829800" y="4908550"/>
          <p14:tracePt t="31079" x="9855200" y="4908550"/>
          <p14:tracePt t="31094" x="9874250" y="4908550"/>
          <p14:tracePt t="31111" x="9899650" y="4908550"/>
          <p14:tracePt t="31128" x="9918700" y="4908550"/>
          <p14:tracePt t="31145" x="9975850" y="4908550"/>
          <p14:tracePt t="31148" x="9994900" y="4914900"/>
          <p14:tracePt t="31162" x="10045700" y="4914900"/>
          <p14:tracePt t="31178" x="10077450" y="4921250"/>
          <p14:tracePt t="31194" x="10128250" y="4927600"/>
          <p14:tracePt t="31211" x="10179050" y="4927600"/>
          <p14:tracePt t="31228" x="10223500" y="4927600"/>
          <p14:tracePt t="31245" x="10261600" y="4927600"/>
          <p14:tracePt t="31261" x="10306050" y="4927600"/>
          <p14:tracePt t="31278" x="10363200" y="4927600"/>
          <p14:tracePt t="31294" x="10407650" y="4914900"/>
          <p14:tracePt t="31311" x="10439400" y="4908550"/>
          <p14:tracePt t="31328" x="10477500" y="4902200"/>
          <p14:tracePt t="31345" x="10502900" y="4883150"/>
          <p14:tracePt t="31362" x="10610850" y="4864100"/>
          <p14:tracePt t="31378" x="10655300" y="4857750"/>
          <p14:tracePt t="31394" x="10712450" y="4845050"/>
          <p14:tracePt t="31411" x="10725150" y="4845050"/>
          <p14:tracePt t="31414" x="10744200" y="4845050"/>
          <p14:tracePt t="31428" x="10756900" y="4845050"/>
          <p14:tracePt t="31444" x="10782300" y="4845050"/>
          <p14:tracePt t="31449" x="10795000" y="4845050"/>
          <p14:tracePt t="31461" x="10801350" y="4845050"/>
          <p14:tracePt t="31478" x="10807700" y="4845050"/>
          <p14:tracePt t="31481" x="10814050" y="4845050"/>
          <p14:tracePt t="31495" x="10820400" y="4845050"/>
          <p14:tracePt t="31511" x="10858500" y="4857750"/>
          <p14:tracePt t="31527" x="10890250" y="4857750"/>
          <p14:tracePt t="31544" x="10934700" y="4857750"/>
          <p14:tracePt t="31548" x="10960100" y="4857750"/>
          <p14:tracePt t="31549" x="10985500" y="4857750"/>
          <p14:tracePt t="31562" x="11004550" y="4857750"/>
          <p14:tracePt t="31578" x="11036300" y="4857750"/>
          <p14:tracePt t="31594" x="11068050" y="4857750"/>
          <p14:tracePt t="31613" x="11080750" y="4857750"/>
          <p14:tracePt t="31627" x="11093450" y="4845050"/>
          <p14:tracePt t="31645" x="11106150" y="4838700"/>
          <p14:tracePt t="31648" x="11112500" y="4838700"/>
          <p14:tracePt t="31661" x="11118850" y="4826000"/>
          <p14:tracePt t="31678" x="11137900" y="4819650"/>
          <p14:tracePt t="31682" x="11150600" y="4819650"/>
          <p14:tracePt t="31695" x="11156950" y="4819650"/>
          <p14:tracePt t="31711" x="11201400" y="4813300"/>
          <p14:tracePt t="31727" x="11214100" y="4813300"/>
          <p14:tracePt t="31744" x="11258550" y="4813300"/>
          <p14:tracePt t="31763" x="11290300" y="4806950"/>
          <p14:tracePt t="31778" x="11322050" y="4806950"/>
          <p14:tracePt t="31794" x="11360150" y="4806950"/>
          <p14:tracePt t="31811" x="11379200" y="4806950"/>
          <p14:tracePt t="31845" x="11391900" y="4806950"/>
          <p14:tracePt t="31863" x="11398250" y="4806950"/>
          <p14:tracePt t="31878" x="11423650" y="4806950"/>
          <p14:tracePt t="31894" x="11442700" y="4806950"/>
          <p14:tracePt t="31911" x="11474450" y="4806950"/>
          <p14:tracePt t="31914" x="11487150" y="4806950"/>
          <p14:tracePt t="31929" x="11499850" y="4806950"/>
          <p14:tracePt t="31932" x="11512550" y="4806950"/>
          <p14:tracePt t="31945" x="11525250" y="4806950"/>
          <p14:tracePt t="31963" x="11544300" y="4806950"/>
          <p14:tracePt t="33146" x="0" y="0"/>
        </p14:tracePtLst>
      </p14:laserTraceLst>
    </p:ext>
  </p:extLs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667000" y="2743200"/>
            <a:ext cx="6830951" cy="1367682"/>
          </a:xfrm>
          <a:prstGeom prst="rect">
            <a:avLst/>
          </a:prstGeom>
        </p:spPr>
        <p:txBody>
          <a:bodyPr vert="horz" wrap="square" lIns="0" tIns="13335" rIns="0" bIns="0" rtlCol="0">
            <a:spAutoFit/>
          </a:bodyPr>
          <a:lstStyle/>
          <a:p>
            <a:pPr marL="12700">
              <a:lnSpc>
                <a:spcPct val="100000"/>
              </a:lnSpc>
              <a:spcBef>
                <a:spcPts val="105"/>
              </a:spcBef>
            </a:pPr>
            <a:r>
              <a:rPr lang="en-US" sz="4400" spc="-15" dirty="0">
                <a:solidFill>
                  <a:srgbClr val="003884"/>
                </a:solidFill>
                <a:latin typeface="Arial"/>
                <a:cs typeface="Arial"/>
              </a:rPr>
              <a:t>Speech Intelligibility and Room acoustics</a:t>
            </a:r>
            <a:endParaRPr sz="4400" dirty="0">
              <a:latin typeface="Arial"/>
              <a:cs typeface="Arial"/>
            </a:endParaRPr>
          </a:p>
        </p:txBody>
      </p:sp>
      <p:sp>
        <p:nvSpPr>
          <p:cNvPr id="3" name="object 3"/>
          <p:cNvSpPr txBox="1">
            <a:spLocks noGrp="1"/>
          </p:cNvSpPr>
          <p:nvPr>
            <p:ph type="sldNum" sz="quarter" idx="7"/>
          </p:nvPr>
        </p:nvSpPr>
        <p:spPr>
          <a:prstGeom prst="rect">
            <a:avLst/>
          </a:prstGeom>
        </p:spPr>
        <p:txBody>
          <a:bodyPr vert="horz" wrap="square" lIns="0" tIns="0" rIns="0" bIns="0" rtlCol="0">
            <a:spAutoFit/>
          </a:bodyPr>
          <a:lstStyle/>
          <a:p>
            <a:pPr marL="38100">
              <a:lnSpc>
                <a:spcPct val="100000"/>
              </a:lnSpc>
            </a:pPr>
            <a:fld id="{81D60167-4931-47E6-BA6A-407CBD079E47}" type="slidenum">
              <a:rPr spc="-5" dirty="0"/>
              <a:t>29</a:t>
            </a:fld>
            <a:endParaRPr spc="-5" dirty="0"/>
          </a:p>
        </p:txBody>
      </p:sp>
    </p:spTree>
    <p:extLst>
      <p:ext uri="{BB962C8B-B14F-4D97-AF65-F5344CB8AC3E}">
        <p14:creationId xmlns:p14="http://schemas.microsoft.com/office/powerpoint/2010/main" val="26435642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15240"/>
            <a:ext cx="12184379" cy="6842759"/>
          </a:xfrm>
          <a:prstGeom prst="rect">
            <a:avLst/>
          </a:prstGeom>
          <a:blipFill>
            <a:blip r:embed="rId2" cstate="print"/>
            <a:stretch>
              <a:fillRect/>
            </a:stretch>
          </a:blipFill>
        </p:spPr>
        <p:txBody>
          <a:bodyPr wrap="square" lIns="0" tIns="0" rIns="0" bIns="0" rtlCol="0"/>
          <a:lstStyle/>
          <a:p>
            <a:endParaRPr/>
          </a:p>
        </p:txBody>
      </p:sp>
      <p:sp>
        <p:nvSpPr>
          <p:cNvPr id="3" name="object 3"/>
          <p:cNvSpPr txBox="1"/>
          <p:nvPr/>
        </p:nvSpPr>
        <p:spPr>
          <a:xfrm>
            <a:off x="3040188" y="990600"/>
            <a:ext cx="5552529" cy="5266826"/>
          </a:xfrm>
          <a:prstGeom prst="rect">
            <a:avLst/>
          </a:prstGeom>
        </p:spPr>
        <p:txBody>
          <a:bodyPr vert="horz" wrap="square" lIns="0" tIns="46990" rIns="0" bIns="0" rtlCol="0">
            <a:spAutoFit/>
          </a:bodyPr>
          <a:lstStyle/>
          <a:p>
            <a:pPr marL="285750" indent="-285750">
              <a:buFont typeface="Arial" panose="020B0604020202020204" pitchFamily="34" charset="0"/>
              <a:buChar char="•"/>
            </a:pPr>
            <a:endParaRPr lang="en-US" sz="2000" dirty="0">
              <a:solidFill>
                <a:schemeClr val="tx2"/>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solidFill>
                  <a:schemeClr val="tx2"/>
                </a:solidFill>
                <a:latin typeface="Arial" panose="020B0604020202020204" pitchFamily="34" charset="0"/>
                <a:cs typeface="Arial" panose="020B0604020202020204" pitchFamily="34" charset="0"/>
              </a:rPr>
              <a:t>Understand principles of human speech generation 	</a:t>
            </a:r>
          </a:p>
          <a:p>
            <a:pPr marL="285750" indent="-285750">
              <a:buFont typeface="Arial" panose="020B0604020202020204" pitchFamily="34" charset="0"/>
              <a:buChar char="•"/>
            </a:pPr>
            <a:endParaRPr lang="en-US" sz="2000" dirty="0">
              <a:solidFill>
                <a:schemeClr val="tx2"/>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solidFill>
                  <a:schemeClr val="tx2"/>
                </a:solidFill>
                <a:latin typeface="Arial" panose="020B0604020202020204" pitchFamily="34" charset="0"/>
                <a:cs typeface="Arial" panose="020B0604020202020204" pitchFamily="34" charset="0"/>
              </a:rPr>
              <a:t>Understand the role of various articulators in the production process </a:t>
            </a:r>
          </a:p>
          <a:p>
            <a:pPr marL="342900" indent="-342900">
              <a:buFont typeface="Arial" panose="020B0604020202020204" pitchFamily="34" charset="0"/>
              <a:buChar char="•"/>
            </a:pPr>
            <a:endParaRPr lang="en-US" sz="2000" dirty="0">
              <a:solidFill>
                <a:schemeClr val="tx2"/>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solidFill>
                  <a:schemeClr val="tx2"/>
                </a:solidFill>
                <a:latin typeface="Arial" panose="020B0604020202020204" pitchFamily="34" charset="0"/>
                <a:cs typeface="Arial" panose="020B0604020202020204" pitchFamily="34" charset="0"/>
              </a:rPr>
              <a:t>Getting a glimpse of Speech Analysis, Speech Recognition and Synthesis	</a:t>
            </a:r>
          </a:p>
          <a:p>
            <a:pPr marL="285750" indent="-285750">
              <a:buFont typeface="Arial" panose="020B0604020202020204" pitchFamily="34" charset="0"/>
              <a:buChar char="•"/>
            </a:pPr>
            <a:endParaRPr lang="en-US" sz="2000" dirty="0">
              <a:solidFill>
                <a:schemeClr val="tx2"/>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solidFill>
                  <a:schemeClr val="tx2"/>
                </a:solidFill>
                <a:latin typeface="Arial" panose="020B0604020202020204" pitchFamily="34" charset="0"/>
                <a:cs typeface="Arial" panose="020B0604020202020204" pitchFamily="34" charset="0"/>
              </a:rPr>
              <a:t>Understand interference with background noise and reverberation of speech intelligibility 	</a:t>
            </a:r>
          </a:p>
          <a:p>
            <a:pPr marL="342900" indent="-342900">
              <a:buFont typeface="Arial" panose="020B0604020202020204" pitchFamily="34" charset="0"/>
              <a:buChar char="•"/>
            </a:pPr>
            <a:r>
              <a:rPr lang="en-US" sz="2000" dirty="0">
                <a:solidFill>
                  <a:schemeClr val="tx2"/>
                </a:solidFill>
                <a:latin typeface="Arial" panose="020B0604020202020204" pitchFamily="34" charset="0"/>
                <a:cs typeface="Arial" panose="020B0604020202020204" pitchFamily="34" charset="0"/>
              </a:rPr>
              <a:t>Learn the great variety of communication sounds used by animals 	</a:t>
            </a:r>
          </a:p>
          <a:p>
            <a:pPr marL="342900" indent="-342900">
              <a:buFont typeface="Arial" panose="020B0604020202020204" pitchFamily="34" charset="0"/>
              <a:buChar char="•"/>
            </a:pPr>
            <a:endParaRPr lang="en-US" sz="2000" dirty="0">
              <a:solidFill>
                <a:schemeClr val="tx2"/>
              </a:solidFill>
              <a:latin typeface="Arial" panose="020B0604020202020204" pitchFamily="34" charset="0"/>
              <a:cs typeface="Arial" panose="020B0604020202020204" pitchFamily="34" charset="0"/>
            </a:endParaRPr>
          </a:p>
          <a:p>
            <a:pPr marL="298450" marR="5080" indent="-285750">
              <a:lnSpc>
                <a:spcPts val="1910"/>
              </a:lnSpc>
              <a:spcBef>
                <a:spcPts val="370"/>
              </a:spcBef>
              <a:buFont typeface="Arial" panose="020B0604020202020204" pitchFamily="34" charset="0"/>
              <a:buChar char="•"/>
            </a:pPr>
            <a:endParaRPr lang="en-US" sz="2000" dirty="0">
              <a:solidFill>
                <a:schemeClr val="tx2"/>
              </a:solidFill>
              <a:latin typeface="Arial" panose="020B0604020202020204" pitchFamily="34" charset="0"/>
              <a:cs typeface="Arial" panose="020B0604020202020204" pitchFamily="34" charset="0"/>
            </a:endParaRPr>
          </a:p>
        </p:txBody>
      </p:sp>
      <p:sp>
        <p:nvSpPr>
          <p:cNvPr id="5" name="object 5"/>
          <p:cNvSpPr txBox="1">
            <a:spLocks noGrp="1"/>
          </p:cNvSpPr>
          <p:nvPr>
            <p:ph type="title"/>
          </p:nvPr>
        </p:nvSpPr>
        <p:spPr>
          <a:xfrm>
            <a:off x="220788" y="685800"/>
            <a:ext cx="2598612" cy="936154"/>
          </a:xfrm>
          <a:prstGeom prst="rect">
            <a:avLst/>
          </a:prstGeom>
        </p:spPr>
        <p:txBody>
          <a:bodyPr vert="horz" wrap="square" lIns="0" tIns="12700" rIns="0" bIns="0" rtlCol="0">
            <a:spAutoFit/>
          </a:bodyPr>
          <a:lstStyle/>
          <a:p>
            <a:pPr marL="12700" marR="5080">
              <a:lnSpc>
                <a:spcPct val="100000"/>
              </a:lnSpc>
              <a:spcBef>
                <a:spcPts val="100"/>
              </a:spcBef>
            </a:pPr>
            <a:r>
              <a:rPr lang="en-US" sz="3000" dirty="0">
                <a:solidFill>
                  <a:srgbClr val="FFFFFF"/>
                </a:solidFill>
                <a:latin typeface="Arial"/>
                <a:cs typeface="Arial"/>
              </a:rPr>
              <a:t>Learning Objectives</a:t>
            </a:r>
            <a:endParaRPr sz="3000" dirty="0">
              <a:latin typeface="Arial"/>
              <a:cs typeface="Arial"/>
            </a:endParaRPr>
          </a:p>
        </p:txBody>
      </p:sp>
      <p:sp>
        <p:nvSpPr>
          <p:cNvPr id="6" name="object 6"/>
          <p:cNvSpPr/>
          <p:nvPr/>
        </p:nvSpPr>
        <p:spPr>
          <a:xfrm>
            <a:off x="8700516" y="1368552"/>
            <a:ext cx="3043426" cy="3701795"/>
          </a:xfrm>
          <a:prstGeom prst="rect">
            <a:avLst/>
          </a:prstGeom>
          <a:blipFill>
            <a:blip r:embed="rId3" cstate="print"/>
            <a:stretch>
              <a:fillRect/>
            </a:stretch>
          </a:blipFill>
        </p:spPr>
        <p:txBody>
          <a:bodyPr wrap="square" lIns="0" tIns="0" rIns="0" bIns="0" rtlCol="0"/>
          <a:lstStyle/>
          <a:p>
            <a:endParaRPr/>
          </a:p>
        </p:txBody>
      </p:sp>
      <p:sp>
        <p:nvSpPr>
          <p:cNvPr id="7" name="object 7"/>
          <p:cNvSpPr txBox="1">
            <a:spLocks noGrp="1"/>
          </p:cNvSpPr>
          <p:nvPr>
            <p:ph type="sldNum" sz="quarter" idx="7"/>
          </p:nvPr>
        </p:nvSpPr>
        <p:spPr>
          <a:prstGeom prst="rect">
            <a:avLst/>
          </a:prstGeom>
        </p:spPr>
        <p:txBody>
          <a:bodyPr vert="horz" wrap="square" lIns="0" tIns="0" rIns="0" bIns="0" rtlCol="0">
            <a:spAutoFit/>
          </a:bodyPr>
          <a:lstStyle/>
          <a:p>
            <a:pPr marL="38100">
              <a:lnSpc>
                <a:spcPct val="100000"/>
              </a:lnSpc>
            </a:pPr>
            <a:fld id="{81D60167-4931-47E6-BA6A-407CBD079E47}" type="slidenum">
              <a:rPr spc="-5" dirty="0"/>
              <a:t>3</a:t>
            </a:fld>
            <a:endParaRPr spc="-5" dirty="0"/>
          </a:p>
        </p:txBody>
      </p:sp>
    </p:spTree>
  </p:cSld>
  <p:clrMapOvr>
    <a:masterClrMapping/>
  </p:clrMapOvr>
  <mc:AlternateContent xmlns:mc="http://schemas.openxmlformats.org/markup-compatibility/2006" xmlns:p14="http://schemas.microsoft.com/office/powerpoint/2010/main">
    <mc:Choice Requires="p14">
      <p:transition spd="slow" p14:dur="2000" advTm="41520"/>
    </mc:Choice>
    <mc:Fallback xmlns="">
      <p:transition spd="slow" advTm="41520"/>
    </mc:Fallback>
  </mc:AlternateContent>
  <p:extLst>
    <p:ext uri="{3A86A75C-4F4B-4683-9AE1-C65F6400EC91}">
      <p14:laserTraceLst xmlns:p14="http://schemas.microsoft.com/office/powerpoint/2010/main">
        <p14:tracePtLst>
          <p14:tracePt t="4796" x="4699000" y="1771650"/>
          <p14:tracePt t="13241" x="4730750" y="1803400"/>
          <p14:tracePt t="13246" x="4762500" y="1822450"/>
          <p14:tracePt t="13254" x="4775200" y="1828800"/>
          <p14:tracePt t="13271" x="5054600" y="1968500"/>
          <p14:tracePt t="13288" x="5251450" y="2070100"/>
          <p14:tracePt t="13304" x="5283200" y="2095500"/>
          <p14:tracePt t="13321" x="5289550" y="2108200"/>
          <p14:tracePt t="13338" x="5289550" y="2114550"/>
          <p14:tracePt t="13357" x="5289550" y="2165350"/>
          <p14:tracePt t="13359" x="5289550" y="2171700"/>
          <p14:tracePt t="13371" x="5289550" y="2235200"/>
          <p14:tracePt t="13390" x="5289550" y="2324100"/>
          <p14:tracePt t="13405" x="5289550" y="2330450"/>
          <p14:tracePt t="13423" x="5289550" y="2432050"/>
          <p14:tracePt t="13439" x="5289550" y="2463800"/>
          <p14:tracePt t="13454" x="5283200" y="2533650"/>
          <p14:tracePt t="13471" x="5257800" y="2616200"/>
          <p14:tracePt t="13487" x="5226050" y="2705100"/>
          <p14:tracePt t="13504" x="5207000" y="2755900"/>
          <p14:tracePt t="13521" x="5194300" y="2781300"/>
          <p14:tracePt t="13538" x="5175250" y="2819400"/>
          <p14:tracePt t="13554" x="5156200" y="2857500"/>
          <p14:tracePt t="13571" x="5143500" y="2870200"/>
          <p14:tracePt t="13587" x="5124450" y="2895600"/>
          <p14:tracePt t="13604" x="5092700" y="2914650"/>
          <p14:tracePt t="13621" x="5041900" y="2952750"/>
          <p14:tracePt t="13623" x="4972050" y="2978150"/>
          <p14:tracePt t="13638" x="4946650" y="2997200"/>
          <p14:tracePt t="13654" x="4845050" y="3041650"/>
          <p14:tracePt t="13671" x="4794250" y="3060700"/>
          <p14:tracePt t="13689" x="4699000" y="3098800"/>
          <p14:tracePt t="13706" x="4648200" y="3098800"/>
          <p14:tracePt t="13721" x="4591050" y="3111500"/>
          <p14:tracePt t="13737" x="4559300" y="3111500"/>
          <p14:tracePt t="13754" x="4521200" y="3111500"/>
          <p14:tracePt t="13771" x="4502150" y="3111500"/>
          <p14:tracePt t="13787" x="4495800" y="3111500"/>
          <p14:tracePt t="14319" x="4489450" y="3111500"/>
          <p14:tracePt t="15506" x="4483100" y="3111500"/>
          <p14:tracePt t="20544" x="4483100" y="3105150"/>
          <p14:tracePt t="20554" x="4514850" y="3092450"/>
          <p14:tracePt t="20560" x="4540250" y="3092450"/>
          <p14:tracePt t="20573" x="4584700" y="3079750"/>
          <p14:tracePt t="20585" x="4622800" y="3067050"/>
          <p14:tracePt t="20602" x="4679950" y="3067050"/>
          <p14:tracePt t="20620" x="4762500" y="3067050"/>
          <p14:tracePt t="20636" x="4838700" y="3067050"/>
          <p14:tracePt t="20652" x="4921250" y="3067050"/>
          <p14:tracePt t="20671" x="4972050" y="3067050"/>
          <p14:tracePt t="20685" x="5048250" y="3092450"/>
          <p14:tracePt t="20704" x="5143500" y="3136900"/>
          <p14:tracePt t="20720" x="5213350" y="3200400"/>
          <p14:tracePt t="20723" x="5238750" y="3200400"/>
          <p14:tracePt t="20735" x="5289550" y="3257550"/>
          <p14:tracePt t="20752" x="5365750" y="3327400"/>
          <p14:tracePt t="20769" x="5429250" y="3397250"/>
          <p14:tracePt t="20786" x="5499100" y="3505200"/>
          <p14:tracePt t="20802" x="5524500" y="3543300"/>
          <p14:tracePt t="20819" x="5530850" y="3581400"/>
          <p14:tracePt t="20822" x="5543550" y="3600450"/>
          <p14:tracePt t="20835" x="5543550" y="3613150"/>
          <p14:tracePt t="20852" x="5556250" y="3663950"/>
          <p14:tracePt t="20869" x="5556250" y="3683000"/>
          <p14:tracePt t="20885" x="5562600" y="3721100"/>
          <p14:tracePt t="20902" x="5562600" y="3759200"/>
          <p14:tracePt t="20918" x="5568950" y="3784600"/>
          <p14:tracePt t="20923" x="5568950" y="3790950"/>
          <p14:tracePt t="20935" x="5568950" y="3810000"/>
          <p14:tracePt t="20952" x="5568950" y="3822700"/>
          <p14:tracePt t="20969" x="5568950" y="3835400"/>
          <p14:tracePt t="20985" x="5568950" y="3848100"/>
          <p14:tracePt t="21003" x="5568950" y="3854450"/>
          <p14:tracePt t="21028" x="5568950" y="3860800"/>
          <p14:tracePt t="21040" x="5562600" y="3867150"/>
          <p14:tracePt t="21052" x="5556250" y="3873500"/>
          <p14:tracePt t="21071" x="5518150" y="3898900"/>
          <p14:tracePt t="21085" x="5480050" y="3905250"/>
          <p14:tracePt t="21101" x="5454650" y="3924300"/>
          <p14:tracePt t="21120" x="5410200" y="3937000"/>
          <p14:tracePt t="21135" x="5391150" y="3937000"/>
          <p14:tracePt t="21169" x="5384800" y="3937000"/>
          <p14:tracePt t="21185" x="5378450" y="3937000"/>
          <p14:tracePt t="22698" x="5372100" y="3937000"/>
          <p14:tracePt t="23039" x="5372100" y="3930650"/>
          <p14:tracePt t="23829" x="5372100" y="3924300"/>
          <p14:tracePt t="23849" x="5365750" y="3917950"/>
          <p14:tracePt t="26802" x="5372100" y="3917950"/>
          <p14:tracePt t="26804" x="5378450" y="3917950"/>
          <p14:tracePt t="26816" x="5384800" y="3917950"/>
          <p14:tracePt t="26834" x="5397500" y="3917950"/>
          <p14:tracePt t="27053" x="5410200" y="3917950"/>
          <p14:tracePt t="27073" x="5422900" y="3911600"/>
          <p14:tracePt t="27083" x="5435600" y="3898900"/>
          <p14:tracePt t="27089" x="5441950" y="3898900"/>
          <p14:tracePt t="27100" x="5461000" y="3892550"/>
          <p14:tracePt t="27117" x="5505450" y="3879850"/>
          <p14:tracePt t="27134" x="5537200" y="3879850"/>
          <p14:tracePt t="27137" x="5607050" y="3873500"/>
          <p14:tracePt t="27150" x="5607050" y="3867150"/>
          <p14:tracePt t="27166" x="5695950" y="3867150"/>
          <p14:tracePt t="27171" x="5715000" y="3867150"/>
          <p14:tracePt t="27183" x="5791200" y="3867150"/>
          <p14:tracePt t="27200" x="5861050" y="3867150"/>
          <p14:tracePt t="27206" x="5892800" y="3867150"/>
          <p14:tracePt t="27216" x="5899150" y="3867150"/>
          <p14:tracePt t="27233" x="5988050" y="3879850"/>
          <p14:tracePt t="27249" x="6032500" y="3886200"/>
          <p14:tracePt t="27268" x="6121400" y="3905250"/>
          <p14:tracePt t="27285" x="6216650" y="3924300"/>
          <p14:tracePt t="27301" x="6305550" y="3949700"/>
          <p14:tracePt t="27305" x="6330950" y="3962400"/>
          <p14:tracePt t="27316" x="6375400" y="3968750"/>
          <p14:tracePt t="27333" x="6407150" y="3981450"/>
          <p14:tracePt t="27349" x="6451600" y="3981450"/>
          <p14:tracePt t="27366" x="6508750" y="3987800"/>
          <p14:tracePt t="27371" x="6521450" y="3987800"/>
          <p14:tracePt t="27383" x="6553200" y="3987800"/>
          <p14:tracePt t="27400" x="6591300" y="3987800"/>
          <p14:tracePt t="27416" x="6648450" y="3987800"/>
          <p14:tracePt t="27433" x="6711950" y="3987800"/>
          <p14:tracePt t="27438" x="6775450" y="3987800"/>
          <p14:tracePt t="27449" x="6813550" y="4000500"/>
          <p14:tracePt t="27467" x="6896100" y="4019550"/>
          <p14:tracePt t="27483" x="6946900" y="4025900"/>
          <p14:tracePt t="27500" x="7042150" y="4044950"/>
          <p14:tracePt t="27521" x="7086600" y="4057650"/>
          <p14:tracePt t="27536" x="7124700" y="4064000"/>
          <p14:tracePt t="27550" x="7200900" y="4095750"/>
          <p14:tracePt t="27566" x="7296150" y="4146550"/>
          <p14:tracePt t="27570" x="7315200" y="4146550"/>
          <p14:tracePt t="27583" x="7378700" y="4152900"/>
          <p14:tracePt t="27600" x="7454900" y="4171950"/>
          <p14:tracePt t="27620" x="7505700" y="4191000"/>
          <p14:tracePt t="27633" x="7607300" y="4222750"/>
          <p14:tracePt t="27653" x="7766050" y="4260850"/>
          <p14:tracePt t="27666" x="7861300" y="4298950"/>
          <p14:tracePt t="27684" x="7937500" y="4349750"/>
          <p14:tracePt t="27687" x="7956550" y="4356100"/>
          <p14:tracePt t="27700" x="7969250" y="4362450"/>
          <p14:tracePt t="27718" x="8039100" y="4413250"/>
          <p14:tracePt t="27733" x="8058150" y="4425950"/>
          <p14:tracePt t="27749" x="8083550" y="4457700"/>
          <p14:tracePt t="27766" x="8102600" y="4489450"/>
          <p14:tracePt t="27784" x="8134350" y="4559300"/>
          <p14:tracePt t="27800" x="8166100" y="4622800"/>
          <p14:tracePt t="27816" x="8172450" y="4660900"/>
          <p14:tracePt t="27833" x="8197850" y="4711700"/>
          <p14:tracePt t="27849" x="8229600" y="4787900"/>
          <p14:tracePt t="27866" x="8235950" y="4826000"/>
          <p14:tracePt t="27883" x="8242300" y="4851400"/>
          <p14:tracePt t="27900" x="8242300" y="4870450"/>
          <p14:tracePt t="27916" x="8242300" y="4876800"/>
          <p14:tracePt t="27920" x="8242300" y="4889500"/>
          <p14:tracePt t="27933" x="8242300" y="4914900"/>
          <p14:tracePt t="27949" x="8216900" y="4965700"/>
          <p14:tracePt t="27954" x="8216900" y="4978400"/>
          <p14:tracePt t="27966" x="8210550" y="4991100"/>
          <p14:tracePt t="27983" x="8197850" y="5003800"/>
          <p14:tracePt t="27985" x="8191500" y="5016500"/>
          <p14:tracePt t="28042" x="8185150" y="5022850"/>
          <p14:tracePt t="28061" x="8178800" y="5022850"/>
          <p14:tracePt t="39987" x="0" y="0"/>
        </p14:tracePtLst>
      </p14:laserTraceLst>
    </p:ext>
  </p:extLs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8"/>
          <p:cNvSpPr txBox="1">
            <a:spLocks noGrp="1"/>
          </p:cNvSpPr>
          <p:nvPr>
            <p:ph type="sldNum" sz="quarter" idx="7"/>
          </p:nvPr>
        </p:nvSpPr>
        <p:spPr>
          <a:prstGeom prst="rect">
            <a:avLst/>
          </a:prstGeom>
        </p:spPr>
        <p:txBody>
          <a:bodyPr vert="horz" wrap="square" lIns="0" tIns="0" rIns="0" bIns="0" rtlCol="0">
            <a:spAutoFit/>
          </a:bodyPr>
          <a:lstStyle/>
          <a:p>
            <a:pPr marL="38100">
              <a:lnSpc>
                <a:spcPct val="100000"/>
              </a:lnSpc>
            </a:pPr>
            <a:fld id="{81D60167-4931-47E6-BA6A-407CBD079E47}" type="slidenum">
              <a:rPr spc="-5" dirty="0"/>
              <a:t>30</a:t>
            </a:fld>
            <a:endParaRPr spc="-5" dirty="0"/>
          </a:p>
        </p:txBody>
      </p:sp>
      <p:sp>
        <p:nvSpPr>
          <p:cNvPr id="7" name="object 3"/>
          <p:cNvSpPr txBox="1"/>
          <p:nvPr/>
        </p:nvSpPr>
        <p:spPr>
          <a:xfrm>
            <a:off x="3442252" y="736472"/>
            <a:ext cx="7926705" cy="1077218"/>
          </a:xfrm>
          <a:prstGeom prst="rect">
            <a:avLst/>
          </a:prstGeom>
        </p:spPr>
        <p:txBody>
          <a:bodyPr vert="horz" wrap="square" lIns="0" tIns="50800" rIns="0" bIns="0" rtlCol="0">
            <a:spAutoFit/>
          </a:bodyPr>
          <a:lstStyle/>
          <a:p>
            <a:pPr marL="12700">
              <a:lnSpc>
                <a:spcPct val="100000"/>
              </a:lnSpc>
              <a:spcBef>
                <a:spcPts val="400"/>
              </a:spcBef>
            </a:pPr>
            <a:endParaRPr lang="en-US" sz="2000" b="1" spc="-5" dirty="0">
              <a:solidFill>
                <a:srgbClr val="003884"/>
              </a:solidFill>
              <a:latin typeface="Arial"/>
              <a:cs typeface="Arial"/>
            </a:endParaRPr>
          </a:p>
          <a:p>
            <a:pPr marL="12700">
              <a:lnSpc>
                <a:spcPct val="100000"/>
              </a:lnSpc>
              <a:spcBef>
                <a:spcPts val="400"/>
              </a:spcBef>
            </a:pPr>
            <a:endParaRPr lang="en-US" sz="2000" b="1" spc="-5" dirty="0">
              <a:solidFill>
                <a:srgbClr val="003884"/>
              </a:solidFill>
              <a:latin typeface="Arial"/>
              <a:cs typeface="Arial"/>
            </a:endParaRPr>
          </a:p>
          <a:p>
            <a:pPr marL="12700">
              <a:lnSpc>
                <a:spcPct val="100000"/>
              </a:lnSpc>
              <a:spcBef>
                <a:spcPts val="400"/>
              </a:spcBef>
            </a:pPr>
            <a:endParaRPr sz="2000" dirty="0">
              <a:latin typeface="Arial"/>
              <a:cs typeface="Arial"/>
            </a:endParaRPr>
          </a:p>
        </p:txBody>
      </p:sp>
      <p:sp>
        <p:nvSpPr>
          <p:cNvPr id="9" name="object 4"/>
          <p:cNvSpPr txBox="1">
            <a:spLocks/>
          </p:cNvSpPr>
          <p:nvPr/>
        </p:nvSpPr>
        <p:spPr>
          <a:xfrm>
            <a:off x="3279140" y="854456"/>
            <a:ext cx="7388860" cy="321242"/>
          </a:xfrm>
          <a:prstGeom prst="rect">
            <a:avLst/>
          </a:prstGeom>
        </p:spPr>
        <p:txBody>
          <a:bodyPr vert="horz" wrap="square" lIns="0" tIns="13335" rIns="0" bIns="0" rtlCol="0">
            <a:spAutoFit/>
          </a:bodyPr>
          <a:lstStyle>
            <a:lvl1pPr>
              <a:defRPr sz="2000" b="1" i="0">
                <a:solidFill>
                  <a:srgbClr val="1F487C"/>
                </a:solidFill>
                <a:latin typeface="Calibri"/>
                <a:ea typeface="+mj-ea"/>
                <a:cs typeface="Calibri"/>
              </a:defRPr>
            </a:lvl1pPr>
          </a:lstStyle>
          <a:p>
            <a:pPr marL="12700">
              <a:spcBef>
                <a:spcPts val="105"/>
              </a:spcBef>
            </a:pPr>
            <a:r>
              <a:rPr lang="en-US" kern="0" dirty="0">
                <a:solidFill>
                  <a:srgbClr val="003884"/>
                </a:solidFill>
                <a:latin typeface="Arial"/>
                <a:cs typeface="Arial"/>
              </a:rPr>
              <a:t>Speech Intelligibility</a:t>
            </a:r>
            <a:endParaRPr lang="en-US" kern="0" dirty="0">
              <a:solidFill>
                <a:srgbClr val="003884"/>
              </a:solidFill>
              <a:latin typeface="Arial"/>
              <a:cs typeface="Arial"/>
              <a:sym typeface="Wingdings" panose="05000000000000000000" pitchFamily="2" charset="2"/>
            </a:endParaRPr>
          </a:p>
        </p:txBody>
      </p:sp>
      <p:sp>
        <p:nvSpPr>
          <p:cNvPr id="11" name="Rectangle 3"/>
          <p:cNvSpPr>
            <a:spLocks noGrp="1" noChangeArrowheads="1"/>
          </p:cNvSpPr>
          <p:nvPr>
            <p:ph type="body" idx="1"/>
          </p:nvPr>
        </p:nvSpPr>
        <p:spPr>
          <a:xfrm>
            <a:off x="3279140" y="1313560"/>
            <a:ext cx="8714077" cy="5235279"/>
          </a:xfrm>
        </p:spPr>
        <p:txBody>
          <a:bodyPr/>
          <a:lstStyle/>
          <a:p>
            <a:pPr marL="609600" indent="-609600">
              <a:lnSpc>
                <a:spcPct val="90000"/>
              </a:lnSpc>
              <a:buFont typeface="Arial" panose="020B0604020202020204" pitchFamily="34" charset="0"/>
              <a:buChar char="•"/>
            </a:pPr>
            <a:endParaRPr lang="nl-NL" altLang="en-US" sz="2000" dirty="0">
              <a:solidFill>
                <a:schemeClr val="tx2"/>
              </a:solidFill>
              <a:latin typeface="Arial" panose="020B0604020202020204" pitchFamily="34" charset="0"/>
              <a:cs typeface="Arial" panose="020B0604020202020204" pitchFamily="34" charset="0"/>
            </a:endParaRPr>
          </a:p>
          <a:p>
            <a:pPr marL="342900" indent="-342900">
              <a:lnSpc>
                <a:spcPct val="90000"/>
              </a:lnSpc>
              <a:buFont typeface="Arial" panose="020B0604020202020204" pitchFamily="34" charset="0"/>
              <a:buChar char="•"/>
            </a:pPr>
            <a:r>
              <a:rPr lang="en-US" sz="2000" dirty="0"/>
              <a:t>Degree to which speech sounds (whether conversational or communication-system output) can be correctly identified and understood by listeners in a particular environment. (Source: American Psychological Association)</a:t>
            </a:r>
            <a:endParaRPr lang="nl-NL" altLang="en-US" sz="2000" dirty="0">
              <a:solidFill>
                <a:schemeClr val="tx2"/>
              </a:solidFill>
              <a:latin typeface="Arial" panose="020B0604020202020204" pitchFamily="34" charset="0"/>
              <a:cs typeface="Arial" panose="020B0604020202020204" pitchFamily="34" charset="0"/>
            </a:endParaRPr>
          </a:p>
          <a:p>
            <a:pPr marL="609600" indent="-609600">
              <a:lnSpc>
                <a:spcPct val="90000"/>
              </a:lnSpc>
              <a:buFont typeface="Arial" panose="020B0604020202020204" pitchFamily="34" charset="0"/>
              <a:buChar char="•"/>
            </a:pPr>
            <a:endParaRPr lang="nl-NL" altLang="en-US" sz="2000" dirty="0">
              <a:solidFill>
                <a:schemeClr val="tx2"/>
              </a:solidFill>
              <a:latin typeface="Arial" panose="020B0604020202020204" pitchFamily="34" charset="0"/>
              <a:cs typeface="Arial" panose="020B0604020202020204" pitchFamily="34" charset="0"/>
            </a:endParaRPr>
          </a:p>
          <a:p>
            <a:pPr marL="609600" indent="-609600">
              <a:lnSpc>
                <a:spcPct val="90000"/>
              </a:lnSpc>
              <a:buFont typeface="Arial" panose="020B0604020202020204" pitchFamily="34" charset="0"/>
              <a:buChar char="•"/>
            </a:pPr>
            <a:r>
              <a:rPr lang="en-GB" altLang="en-US" sz="2000" dirty="0">
                <a:solidFill>
                  <a:schemeClr val="tx2"/>
                </a:solidFill>
                <a:latin typeface="Arial" panose="020B0604020202020204" pitchFamily="34" charset="0"/>
                <a:cs typeface="Arial" panose="020B0604020202020204" pitchFamily="34" charset="0"/>
              </a:rPr>
              <a:t>Speech intelligibility depends on:</a:t>
            </a:r>
          </a:p>
          <a:p>
            <a:pPr marL="609600" indent="-609600">
              <a:lnSpc>
                <a:spcPct val="90000"/>
              </a:lnSpc>
              <a:buFont typeface="Arial" panose="020B0604020202020204" pitchFamily="34" charset="0"/>
              <a:buChar char="•"/>
            </a:pPr>
            <a:endParaRPr lang="en-GB" altLang="en-US" sz="2000" dirty="0">
              <a:solidFill>
                <a:schemeClr val="tx2"/>
              </a:solidFill>
              <a:latin typeface="Arial" panose="020B0604020202020204" pitchFamily="34" charset="0"/>
              <a:cs typeface="Arial" panose="020B0604020202020204" pitchFamily="34" charset="0"/>
            </a:endParaRPr>
          </a:p>
          <a:p>
            <a:pPr marL="609600" indent="-252413">
              <a:lnSpc>
                <a:spcPct val="90000"/>
              </a:lnSpc>
              <a:buFont typeface="Arial" panose="020B0604020202020204" pitchFamily="34" charset="0"/>
              <a:buChar char="•"/>
            </a:pPr>
            <a:r>
              <a:rPr lang="en-GB" altLang="en-US" dirty="0">
                <a:solidFill>
                  <a:schemeClr val="tx2"/>
                </a:solidFill>
                <a:latin typeface="Arial" panose="020B0604020202020204" pitchFamily="34" charset="0"/>
                <a:cs typeface="Arial" panose="020B0604020202020204" pitchFamily="34" charset="0"/>
              </a:rPr>
              <a:t>The speaker (articulation, speaking rate, language proficiency) </a:t>
            </a:r>
          </a:p>
          <a:p>
            <a:pPr marL="609600" indent="-252413">
              <a:lnSpc>
                <a:spcPct val="90000"/>
              </a:lnSpc>
              <a:buFont typeface="Arial" panose="020B0604020202020204" pitchFamily="34" charset="0"/>
              <a:buChar char="•"/>
            </a:pPr>
            <a:endParaRPr lang="en-GB" altLang="en-US" dirty="0">
              <a:solidFill>
                <a:schemeClr val="tx2"/>
              </a:solidFill>
              <a:latin typeface="Arial" panose="020B0604020202020204" pitchFamily="34" charset="0"/>
              <a:cs typeface="Arial" panose="020B0604020202020204" pitchFamily="34" charset="0"/>
            </a:endParaRPr>
          </a:p>
          <a:p>
            <a:pPr marL="609600" indent="-252413">
              <a:lnSpc>
                <a:spcPct val="90000"/>
              </a:lnSpc>
              <a:buFont typeface="Arial" panose="020B0604020202020204" pitchFamily="34" charset="0"/>
              <a:buChar char="•"/>
            </a:pPr>
            <a:r>
              <a:rPr lang="en-GB" altLang="en-US" dirty="0">
                <a:solidFill>
                  <a:schemeClr val="tx2"/>
                </a:solidFill>
                <a:latin typeface="Arial" panose="020B0604020202020204" pitchFamily="34" charset="0"/>
                <a:cs typeface="Arial" panose="020B0604020202020204" pitchFamily="34" charset="0"/>
              </a:rPr>
              <a:t>The listener (concentration, hearing, interest, language proficiency) </a:t>
            </a:r>
          </a:p>
          <a:p>
            <a:pPr marL="609600" indent="-252413">
              <a:lnSpc>
                <a:spcPct val="90000"/>
              </a:lnSpc>
            </a:pPr>
            <a:endParaRPr lang="en-GB" altLang="en-US" dirty="0">
              <a:solidFill>
                <a:schemeClr val="tx2"/>
              </a:solidFill>
              <a:latin typeface="Arial" panose="020B0604020202020204" pitchFamily="34" charset="0"/>
              <a:cs typeface="Arial" panose="020B0604020202020204" pitchFamily="34" charset="0"/>
            </a:endParaRPr>
          </a:p>
          <a:p>
            <a:pPr marL="609600" indent="-252413">
              <a:lnSpc>
                <a:spcPct val="90000"/>
              </a:lnSpc>
              <a:buFont typeface="Arial" panose="020B0604020202020204" pitchFamily="34" charset="0"/>
              <a:buChar char="•"/>
            </a:pPr>
            <a:r>
              <a:rPr lang="en-GB" altLang="en-US" dirty="0">
                <a:solidFill>
                  <a:schemeClr val="tx2"/>
                </a:solidFill>
                <a:latin typeface="Arial" panose="020B0604020202020204" pitchFamily="34" charset="0"/>
                <a:cs typeface="Arial" panose="020B0604020202020204" pitchFamily="34" charset="0"/>
              </a:rPr>
              <a:t>Distance between the speaker and the listener</a:t>
            </a:r>
          </a:p>
          <a:p>
            <a:pPr marL="609600" indent="-252413">
              <a:lnSpc>
                <a:spcPct val="90000"/>
              </a:lnSpc>
              <a:buFont typeface="Arial" panose="020B0604020202020204" pitchFamily="34" charset="0"/>
              <a:buChar char="•"/>
            </a:pPr>
            <a:endParaRPr lang="en-GB" altLang="en-US" dirty="0">
              <a:solidFill>
                <a:schemeClr val="tx2"/>
              </a:solidFill>
              <a:latin typeface="Arial" panose="020B0604020202020204" pitchFamily="34" charset="0"/>
              <a:cs typeface="Arial" panose="020B0604020202020204" pitchFamily="34" charset="0"/>
            </a:endParaRPr>
          </a:p>
          <a:p>
            <a:pPr marL="609600" indent="-252413">
              <a:lnSpc>
                <a:spcPct val="90000"/>
              </a:lnSpc>
              <a:buFont typeface="Arial" panose="020B0604020202020204" pitchFamily="34" charset="0"/>
              <a:buChar char="•"/>
            </a:pPr>
            <a:r>
              <a:rPr lang="en-GB" altLang="en-US" dirty="0">
                <a:solidFill>
                  <a:schemeClr val="tx2"/>
                </a:solidFill>
                <a:latin typeface="Arial" panose="020B0604020202020204" pitchFamily="34" charset="0"/>
                <a:cs typeface="Arial" panose="020B0604020202020204" pitchFamily="34" charset="0"/>
              </a:rPr>
              <a:t>The text/topic (Context, relevance)</a:t>
            </a:r>
          </a:p>
          <a:p>
            <a:pPr marL="609600" indent="-252413">
              <a:lnSpc>
                <a:spcPct val="90000"/>
              </a:lnSpc>
              <a:buFont typeface="Arial" panose="020B0604020202020204" pitchFamily="34" charset="0"/>
              <a:buChar char="•"/>
            </a:pPr>
            <a:endParaRPr lang="en-GB" altLang="en-US" dirty="0">
              <a:solidFill>
                <a:schemeClr val="tx2"/>
              </a:solidFill>
              <a:latin typeface="Arial" panose="020B0604020202020204" pitchFamily="34" charset="0"/>
              <a:cs typeface="Arial" panose="020B0604020202020204" pitchFamily="34" charset="0"/>
            </a:endParaRPr>
          </a:p>
          <a:p>
            <a:pPr marL="609600" indent="-252413">
              <a:lnSpc>
                <a:spcPct val="90000"/>
              </a:lnSpc>
              <a:buFont typeface="Arial" panose="020B0604020202020204" pitchFamily="34" charset="0"/>
              <a:buChar char="•"/>
            </a:pPr>
            <a:r>
              <a:rPr lang="en-GB" altLang="en-US" dirty="0">
                <a:solidFill>
                  <a:schemeClr val="tx2"/>
                </a:solidFill>
                <a:latin typeface="Arial" panose="020B0604020202020204" pitchFamily="34" charset="0"/>
                <a:cs typeface="Arial" panose="020B0604020202020204" pitchFamily="34" charset="0"/>
              </a:rPr>
              <a:t>Acoustical transmission system (room acoustics, phone) </a:t>
            </a:r>
          </a:p>
          <a:p>
            <a:pPr marL="609600" indent="-252413">
              <a:lnSpc>
                <a:spcPct val="90000"/>
              </a:lnSpc>
            </a:pPr>
            <a:endParaRPr lang="en-GB" altLang="en-US" dirty="0">
              <a:solidFill>
                <a:schemeClr val="tx2"/>
              </a:solidFill>
              <a:latin typeface="Arial" panose="020B0604020202020204" pitchFamily="34" charset="0"/>
              <a:cs typeface="Arial" panose="020B0604020202020204" pitchFamily="34" charset="0"/>
            </a:endParaRPr>
          </a:p>
          <a:p>
            <a:pPr marL="609600" indent="-252413">
              <a:lnSpc>
                <a:spcPct val="90000"/>
              </a:lnSpc>
              <a:buFont typeface="Arial" panose="020B0604020202020204" pitchFamily="34" charset="0"/>
              <a:buChar char="•"/>
            </a:pPr>
            <a:r>
              <a:rPr lang="en-GB" altLang="en-US" dirty="0">
                <a:solidFill>
                  <a:schemeClr val="tx2"/>
                </a:solidFill>
                <a:latin typeface="Arial" panose="020B0604020202020204" pitchFamily="34" charset="0"/>
                <a:cs typeface="Arial" panose="020B0604020202020204" pitchFamily="34" charset="0"/>
              </a:rPr>
              <a:t>Level of background noise</a:t>
            </a:r>
          </a:p>
          <a:p>
            <a:pPr marL="342900" indent="-342900">
              <a:lnSpc>
                <a:spcPct val="90000"/>
              </a:lnSpc>
              <a:buFont typeface="Arial" panose="020B0604020202020204" pitchFamily="34" charset="0"/>
              <a:buChar char="•"/>
            </a:pPr>
            <a:endParaRPr lang="nl-NL" altLang="en-US" sz="2000" dirty="0">
              <a:solidFill>
                <a:schemeClr val="tx2"/>
              </a:solidFill>
              <a:latin typeface="Arial" panose="020B0604020202020204" pitchFamily="34" charset="0"/>
              <a:cs typeface="Arial" panose="020B0604020202020204" pitchFamily="34" charset="0"/>
            </a:endParaRPr>
          </a:p>
        </p:txBody>
      </p:sp>
      <p:sp>
        <p:nvSpPr>
          <p:cNvPr id="14" name="object 6"/>
          <p:cNvSpPr txBox="1">
            <a:spLocks/>
          </p:cNvSpPr>
          <p:nvPr/>
        </p:nvSpPr>
        <p:spPr>
          <a:xfrm>
            <a:off x="181862" y="736472"/>
            <a:ext cx="2608580" cy="1053686"/>
          </a:xfrm>
          <a:prstGeom prst="rect">
            <a:avLst/>
          </a:prstGeom>
        </p:spPr>
        <p:txBody>
          <a:bodyPr vert="horz" wrap="square" lIns="0" tIns="12700" rIns="0" bIns="0" rtlCol="0">
            <a:spAutoFit/>
          </a:bodyPr>
          <a:lstStyle>
            <a:lvl1pPr>
              <a:defRPr sz="2000" b="1" i="0">
                <a:solidFill>
                  <a:srgbClr val="1F487C"/>
                </a:solidFill>
                <a:latin typeface="Calibri"/>
                <a:ea typeface="+mj-ea"/>
                <a:cs typeface="Calibri"/>
              </a:defRPr>
            </a:lvl1pPr>
          </a:lstStyle>
          <a:p>
            <a:pPr marL="12700" marR="5080">
              <a:lnSpc>
                <a:spcPct val="118000"/>
              </a:lnSpc>
              <a:spcBef>
                <a:spcPts val="100"/>
              </a:spcBef>
            </a:pPr>
            <a:r>
              <a:rPr lang="en-US" sz="3000" kern="0" dirty="0">
                <a:solidFill>
                  <a:srgbClr val="FFFFFF"/>
                </a:solidFill>
                <a:latin typeface="Arial"/>
                <a:cs typeface="Arial"/>
              </a:rPr>
              <a:t>Speech Intelligibility</a:t>
            </a:r>
            <a:endParaRPr lang="en-US" sz="3000" kern="0" dirty="0">
              <a:latin typeface="Arial"/>
              <a:cs typeface="Arial"/>
            </a:endParaRPr>
          </a:p>
        </p:txBody>
      </p:sp>
    </p:spTree>
    <p:extLst>
      <p:ext uri="{BB962C8B-B14F-4D97-AF65-F5344CB8AC3E}">
        <p14:creationId xmlns:p14="http://schemas.microsoft.com/office/powerpoint/2010/main" val="3970337170"/>
      </p:ext>
    </p:extLst>
  </p:cSld>
  <p:clrMapOvr>
    <a:masterClrMapping/>
  </p:clrMapOvr>
  <mc:AlternateContent xmlns:mc="http://schemas.openxmlformats.org/markup-compatibility/2006" xmlns:p14="http://schemas.microsoft.com/office/powerpoint/2010/main">
    <mc:Choice Requires="p14">
      <p:transition spd="slow" p14:dur="2000" advTm="35044"/>
    </mc:Choice>
    <mc:Fallback xmlns="">
      <p:transition spd="slow" advTm="35044"/>
    </mc:Fallback>
  </mc:AlternateContent>
  <p:extLst>
    <p:ext uri="{3A86A75C-4F4B-4683-9AE1-C65F6400EC91}">
      <p14:laserTraceLst xmlns:p14="http://schemas.microsoft.com/office/powerpoint/2010/main">
        <p14:tracePtLst>
          <p14:tracePt t="23265" x="2794000" y="4635500"/>
          <p14:tracePt t="23380" x="2806700" y="4635500"/>
          <p14:tracePt t="23397" x="2832100" y="4635500"/>
          <p14:tracePt t="23413" x="2863850" y="4635500"/>
          <p14:tracePt t="23430" x="2901950" y="4635500"/>
          <p14:tracePt t="23447" x="2940050" y="4635500"/>
          <p14:tracePt t="23450" x="2952750" y="4635500"/>
          <p14:tracePt t="23463" x="2959100" y="4635500"/>
          <p14:tracePt t="23480" x="2984500" y="4629150"/>
          <p14:tracePt t="23497" x="3003550" y="4629150"/>
          <p14:tracePt t="23514" x="3028950" y="4616450"/>
          <p14:tracePt t="23530" x="3041650" y="4610100"/>
          <p14:tracePt t="23548" x="3060700" y="4610100"/>
          <p14:tracePt t="23551" x="3079750" y="4610100"/>
          <p14:tracePt t="23565" x="3086100" y="4610100"/>
          <p14:tracePt t="23581" x="3111500" y="4610100"/>
          <p14:tracePt t="23597" x="3124200" y="4610100"/>
          <p14:tracePt t="23614" x="3155950" y="4610100"/>
          <p14:tracePt t="23630" x="3175000" y="4610100"/>
          <p14:tracePt t="23647" x="3213100" y="4603750"/>
          <p14:tracePt t="23650" x="3225800" y="4591050"/>
          <p14:tracePt t="23680" x="3251200" y="4591050"/>
          <p14:tracePt t="23697" x="3263900" y="4591050"/>
          <p14:tracePt t="23713" x="3270250" y="4591050"/>
          <p14:tracePt t="23730" x="3289300" y="4591050"/>
          <p14:tracePt t="23747" x="3302000" y="4591050"/>
          <p14:tracePt t="23763" x="3327400" y="4591050"/>
          <p14:tracePt t="23781" x="3346450" y="4591050"/>
          <p14:tracePt t="23784" x="3359150" y="4591050"/>
          <p14:tracePt t="23797" x="3378200" y="4591050"/>
          <p14:tracePt t="23813" x="3390900" y="4591050"/>
          <p14:tracePt t="23830" x="3409950" y="4591050"/>
          <p14:tracePt t="23847" x="3441700" y="4591050"/>
          <p14:tracePt t="23863" x="3460750" y="4591050"/>
          <p14:tracePt t="23880" x="3530600" y="4591050"/>
          <p14:tracePt t="23897" x="3562350" y="4591050"/>
          <p14:tracePt t="23913" x="3587750" y="4591050"/>
          <p14:tracePt t="23930" x="3619500" y="4591050"/>
          <p14:tracePt t="23947" x="3644900" y="4591050"/>
          <p14:tracePt t="23951" x="3651250" y="4591050"/>
          <p14:tracePt t="23963" x="3670300" y="4591050"/>
          <p14:tracePt t="23980" x="3708400" y="4597400"/>
          <p14:tracePt t="23997" x="3733800" y="4597400"/>
          <p14:tracePt t="24013" x="3765550" y="4597400"/>
          <p14:tracePt t="24017" x="3784600" y="4597400"/>
          <p14:tracePt t="24031" x="3816350" y="4597400"/>
          <p14:tracePt t="24047" x="3841750" y="4597400"/>
          <p14:tracePt t="24063" x="3898900" y="4597400"/>
          <p14:tracePt t="24081" x="3943350" y="4597400"/>
          <p14:tracePt t="24097" x="3968750" y="4597400"/>
          <p14:tracePt t="24113" x="4019550" y="4597400"/>
          <p14:tracePt t="24132" x="4051300" y="4610100"/>
          <p14:tracePt t="24135" x="4127500" y="4616450"/>
          <p14:tracePt t="24147" x="4159250" y="4622800"/>
          <p14:tracePt t="24167" x="4254500" y="4622800"/>
          <p14:tracePt t="24180" x="4368800" y="4622800"/>
          <p14:tracePt t="24198" x="4406900" y="4629150"/>
          <p14:tracePt t="24201" x="4464050" y="4629150"/>
          <p14:tracePt t="24213" x="4495800" y="4629150"/>
          <p14:tracePt t="24231" x="4546600" y="4635500"/>
          <p14:tracePt t="24247" x="4584700" y="4635500"/>
          <p14:tracePt t="24263" x="4635500" y="4635500"/>
          <p14:tracePt t="24267" x="4660900" y="4635500"/>
          <p14:tracePt t="24282" x="4724400" y="4635500"/>
          <p14:tracePt t="24297" x="4781550" y="4641850"/>
          <p14:tracePt t="24314" x="4813300" y="4641850"/>
          <p14:tracePt t="24330" x="4838700" y="4641850"/>
          <p14:tracePt t="24333" x="4857750" y="4641850"/>
          <p14:tracePt t="24347" x="4876800" y="4641850"/>
          <p14:tracePt t="24363" x="4902200" y="4641850"/>
          <p14:tracePt t="24380" x="4921250" y="4641850"/>
          <p14:tracePt t="24397" x="4940300" y="4641850"/>
          <p14:tracePt t="24413" x="4991100" y="4648200"/>
          <p14:tracePt t="24430" x="5029200" y="4648200"/>
          <p14:tracePt t="24433" x="5035550" y="4648200"/>
          <p14:tracePt t="24446" x="5086350" y="4648200"/>
          <p14:tracePt t="24463" x="5130800" y="4648200"/>
          <p14:tracePt t="24480" x="5168900" y="4648200"/>
          <p14:tracePt t="24497" x="5232400" y="4648200"/>
          <p14:tracePt t="24501" x="5264150" y="4648200"/>
          <p14:tracePt t="24513" x="5289550" y="4648200"/>
          <p14:tracePt t="24530" x="5334000" y="4648200"/>
          <p14:tracePt t="24533" x="5346700" y="4648200"/>
          <p14:tracePt t="24547" x="5365750" y="4648200"/>
          <p14:tracePt t="24564" x="5403850" y="4648200"/>
          <p14:tracePt t="24567" x="5448300" y="4641850"/>
          <p14:tracePt t="24580" x="5505450" y="4635500"/>
          <p14:tracePt t="24597" x="5549900" y="4635500"/>
          <p14:tracePt t="24613" x="5588000" y="4635500"/>
          <p14:tracePt t="24630" x="5676900" y="4635500"/>
          <p14:tracePt t="24634" x="5683250" y="4635500"/>
          <p14:tracePt t="24647" x="5734050" y="4635500"/>
          <p14:tracePt t="24664" x="5778500" y="4635500"/>
          <p14:tracePt t="24680" x="5816600" y="4635500"/>
          <p14:tracePt t="24697" x="5880100" y="4629150"/>
          <p14:tracePt t="24701" x="5911850" y="4616450"/>
          <p14:tracePt t="24713" x="5918200" y="4616450"/>
          <p14:tracePt t="24730" x="5956300" y="4616450"/>
          <p14:tracePt t="24747" x="5969000" y="4610100"/>
          <p14:tracePt t="24764" x="5981700" y="4610100"/>
          <p14:tracePt t="24767" x="5988050" y="4610100"/>
          <p14:tracePt t="24780" x="5994400" y="4610100"/>
          <p14:tracePt t="24797" x="6007100" y="4610100"/>
          <p14:tracePt t="24813" x="6019800" y="4610100"/>
          <p14:tracePt t="24830" x="6051550" y="4603750"/>
          <p14:tracePt t="24863" x="6089650" y="4603750"/>
          <p14:tracePt t="24880" x="6108700" y="4603750"/>
          <p14:tracePt t="24897" x="6134100" y="4597400"/>
          <p14:tracePt t="24913" x="6159500" y="4597400"/>
          <p14:tracePt t="24930" x="6178550" y="4597400"/>
          <p14:tracePt t="24947" x="6210300" y="4597400"/>
          <p14:tracePt t="24963" x="6248400" y="4597400"/>
          <p14:tracePt t="24967" x="6261100" y="4597400"/>
          <p14:tracePt t="24980" x="6280150" y="4597400"/>
          <p14:tracePt t="24997" x="6324600" y="4597400"/>
          <p14:tracePt t="25013" x="6350000" y="4597400"/>
          <p14:tracePt t="25030" x="6369050" y="4597400"/>
          <p14:tracePt t="25050" x="6388100" y="4597400"/>
          <p14:tracePt t="25096" x="6394450" y="4597400"/>
          <p14:tracePt t="25114" x="6407150" y="4597400"/>
          <p14:tracePt t="25129" x="6413500" y="4597400"/>
          <p14:tracePt t="25146" x="6419850" y="4597400"/>
          <p14:tracePt t="25163" x="6432550" y="4597400"/>
          <p14:tracePt t="25180" x="6438900" y="4597400"/>
          <p14:tracePt t="25196" x="6451600" y="4591050"/>
          <p14:tracePt t="25213" x="6464300" y="4591050"/>
          <p14:tracePt t="25232" x="6477000" y="4591050"/>
          <p14:tracePt t="25246" x="6483350" y="4591050"/>
          <p14:tracePt t="25263" x="6508750" y="4591050"/>
          <p14:tracePt t="25280" x="6534150" y="4591050"/>
          <p14:tracePt t="25296" x="6540500" y="4591050"/>
          <p14:tracePt t="25315" x="6546850" y="4591050"/>
          <p14:tracePt t="27048" x="0" y="0"/>
        </p14:tracePtLst>
        <p14:tracePtLst>
          <p14:tracePt t="30131" x="8083550" y="4927600"/>
          <p14:tracePt t="30161" x="8089900" y="4927600"/>
          <p14:tracePt t="30178" x="8172450" y="4826000"/>
          <p14:tracePt t="30196" x="8204200" y="4781550"/>
          <p14:tracePt t="30211" x="8235950" y="4737100"/>
          <p14:tracePt t="30228" x="8248650" y="4705350"/>
          <p14:tracePt t="30231" x="8255000" y="4705350"/>
          <p14:tracePt t="30245" x="8274050" y="4667250"/>
          <p14:tracePt t="30278" x="8280400" y="4660900"/>
          <p14:tracePt t="30295" x="8286750" y="4648200"/>
          <p14:tracePt t="30311" x="8305800" y="4648200"/>
          <p14:tracePt t="30328" x="8312150" y="4641850"/>
          <p14:tracePt t="30332" x="8331200" y="4641850"/>
          <p14:tracePt t="30346" x="8350250" y="4641850"/>
          <p14:tracePt t="30361" x="8362950" y="4641850"/>
          <p14:tracePt t="30378" x="8394700" y="4641850"/>
          <p14:tracePt t="30395" x="8432800" y="4641850"/>
          <p14:tracePt t="30411" x="8451850" y="4654550"/>
          <p14:tracePt t="30428" x="8496300" y="4686300"/>
          <p14:tracePt t="30432" x="8509000" y="4699000"/>
          <p14:tracePt t="30445" x="8521700" y="4705350"/>
          <p14:tracePt t="30461" x="8591550" y="4762500"/>
          <p14:tracePt t="30478" x="8629650" y="4775200"/>
          <p14:tracePt t="30495" x="8661400" y="4806950"/>
          <p14:tracePt t="30511" x="8693150" y="4838700"/>
          <p14:tracePt t="30528" x="8724900" y="4864100"/>
          <p14:tracePt t="30545" x="8756650" y="4889500"/>
          <p14:tracePt t="30561" x="8788400" y="4914900"/>
          <p14:tracePt t="30578" x="8851900" y="4946650"/>
          <p14:tracePt t="30595" x="8890000" y="4984750"/>
          <p14:tracePt t="30600" x="8896350" y="4984750"/>
          <p14:tracePt t="30611" x="8928100" y="4991100"/>
          <p14:tracePt t="30628" x="8978900" y="5010150"/>
          <p14:tracePt t="30644" x="9023350" y="5029200"/>
          <p14:tracePt t="30661" x="9137650" y="5054600"/>
          <p14:tracePt t="30665" x="9182100" y="5060950"/>
          <p14:tracePt t="30678" x="9239250" y="5080000"/>
          <p14:tracePt t="30694" x="9277350" y="5086350"/>
          <p14:tracePt t="30698" x="9290050" y="5086350"/>
          <p14:tracePt t="30711" x="9296400" y="5086350"/>
          <p14:tracePt t="30728" x="9309100" y="5086350"/>
          <p14:tracePt t="30745" x="9315450" y="5086350"/>
          <p14:tracePt t="30761" x="9328150" y="5086350"/>
          <p14:tracePt t="30778" x="9347200" y="5067300"/>
          <p14:tracePt t="30795" x="9398000" y="5054600"/>
          <p14:tracePt t="30799" x="9404350" y="5048250"/>
          <p14:tracePt t="30811" x="9417050" y="5035550"/>
          <p14:tracePt t="30828" x="9429750" y="5016500"/>
          <p14:tracePt t="30844" x="9455150" y="4997450"/>
          <p14:tracePt t="30861" x="9467850" y="4978400"/>
          <p14:tracePt t="30865" x="9474200" y="4965700"/>
          <p14:tracePt t="30878" x="9480550" y="4965700"/>
          <p14:tracePt t="30894" x="9480550" y="4946650"/>
          <p14:tracePt t="30911" x="9505950" y="4927600"/>
          <p14:tracePt t="30928" x="9512300" y="4927600"/>
          <p14:tracePt t="30931" x="9531350" y="4921250"/>
          <p14:tracePt t="30944" x="9544050" y="4914900"/>
          <p14:tracePt t="30961" x="9582150" y="4908550"/>
          <p14:tracePt t="30978" x="9607550" y="4908550"/>
          <p14:tracePt t="30995" x="9671050" y="4908550"/>
          <p14:tracePt t="31014" x="9728200" y="4908550"/>
          <p14:tracePt t="31028" x="9779000" y="4908550"/>
          <p14:tracePt t="31048" x="9804400" y="4908550"/>
          <p14:tracePt t="31062" x="9829800" y="4908550"/>
          <p14:tracePt t="31079" x="9855200" y="4908550"/>
          <p14:tracePt t="31094" x="9874250" y="4908550"/>
          <p14:tracePt t="31111" x="9899650" y="4908550"/>
          <p14:tracePt t="31128" x="9918700" y="4908550"/>
          <p14:tracePt t="31145" x="9975850" y="4908550"/>
          <p14:tracePt t="31148" x="9994900" y="4914900"/>
          <p14:tracePt t="31162" x="10045700" y="4914900"/>
          <p14:tracePt t="31178" x="10077450" y="4921250"/>
          <p14:tracePt t="31194" x="10128250" y="4927600"/>
          <p14:tracePt t="31211" x="10179050" y="4927600"/>
          <p14:tracePt t="31228" x="10223500" y="4927600"/>
          <p14:tracePt t="31245" x="10261600" y="4927600"/>
          <p14:tracePt t="31261" x="10306050" y="4927600"/>
          <p14:tracePt t="31278" x="10363200" y="4927600"/>
          <p14:tracePt t="31294" x="10407650" y="4914900"/>
          <p14:tracePt t="31311" x="10439400" y="4908550"/>
          <p14:tracePt t="31328" x="10477500" y="4902200"/>
          <p14:tracePt t="31345" x="10502900" y="4883150"/>
          <p14:tracePt t="31362" x="10610850" y="4864100"/>
          <p14:tracePt t="31378" x="10655300" y="4857750"/>
          <p14:tracePt t="31394" x="10712450" y="4845050"/>
          <p14:tracePt t="31411" x="10725150" y="4845050"/>
          <p14:tracePt t="31414" x="10744200" y="4845050"/>
          <p14:tracePt t="31428" x="10756900" y="4845050"/>
          <p14:tracePt t="31444" x="10782300" y="4845050"/>
          <p14:tracePt t="31449" x="10795000" y="4845050"/>
          <p14:tracePt t="31461" x="10801350" y="4845050"/>
          <p14:tracePt t="31478" x="10807700" y="4845050"/>
          <p14:tracePt t="31481" x="10814050" y="4845050"/>
          <p14:tracePt t="31495" x="10820400" y="4845050"/>
          <p14:tracePt t="31511" x="10858500" y="4857750"/>
          <p14:tracePt t="31527" x="10890250" y="4857750"/>
          <p14:tracePt t="31544" x="10934700" y="4857750"/>
          <p14:tracePt t="31548" x="10960100" y="4857750"/>
          <p14:tracePt t="31549" x="10985500" y="4857750"/>
          <p14:tracePt t="31562" x="11004550" y="4857750"/>
          <p14:tracePt t="31578" x="11036300" y="4857750"/>
          <p14:tracePt t="31594" x="11068050" y="4857750"/>
          <p14:tracePt t="31613" x="11080750" y="4857750"/>
          <p14:tracePt t="31627" x="11093450" y="4845050"/>
          <p14:tracePt t="31645" x="11106150" y="4838700"/>
          <p14:tracePt t="31648" x="11112500" y="4838700"/>
          <p14:tracePt t="31661" x="11118850" y="4826000"/>
          <p14:tracePt t="31678" x="11137900" y="4819650"/>
          <p14:tracePt t="31682" x="11150600" y="4819650"/>
          <p14:tracePt t="31695" x="11156950" y="4819650"/>
          <p14:tracePt t="31711" x="11201400" y="4813300"/>
          <p14:tracePt t="31727" x="11214100" y="4813300"/>
          <p14:tracePt t="31744" x="11258550" y="4813300"/>
          <p14:tracePt t="31763" x="11290300" y="4806950"/>
          <p14:tracePt t="31778" x="11322050" y="4806950"/>
          <p14:tracePt t="31794" x="11360150" y="4806950"/>
          <p14:tracePt t="31811" x="11379200" y="4806950"/>
          <p14:tracePt t="31845" x="11391900" y="4806950"/>
          <p14:tracePt t="31863" x="11398250" y="4806950"/>
          <p14:tracePt t="31878" x="11423650" y="4806950"/>
          <p14:tracePt t="31894" x="11442700" y="4806950"/>
          <p14:tracePt t="31911" x="11474450" y="4806950"/>
          <p14:tracePt t="31914" x="11487150" y="4806950"/>
          <p14:tracePt t="31929" x="11499850" y="4806950"/>
          <p14:tracePt t="31932" x="11512550" y="4806950"/>
          <p14:tracePt t="31945" x="11525250" y="4806950"/>
          <p14:tracePt t="31963" x="11544300" y="4806950"/>
          <p14:tracePt t="33146" x="0" y="0"/>
        </p14:tracePtLst>
      </p14:laserTraceLst>
    </p:ext>
  </p:extLs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8"/>
          <p:cNvSpPr txBox="1">
            <a:spLocks noGrp="1"/>
          </p:cNvSpPr>
          <p:nvPr>
            <p:ph type="sldNum" sz="quarter" idx="7"/>
          </p:nvPr>
        </p:nvSpPr>
        <p:spPr>
          <a:prstGeom prst="rect">
            <a:avLst/>
          </a:prstGeom>
        </p:spPr>
        <p:txBody>
          <a:bodyPr vert="horz" wrap="square" lIns="0" tIns="0" rIns="0" bIns="0" rtlCol="0">
            <a:spAutoFit/>
          </a:bodyPr>
          <a:lstStyle/>
          <a:p>
            <a:pPr marL="38100">
              <a:lnSpc>
                <a:spcPct val="100000"/>
              </a:lnSpc>
            </a:pPr>
            <a:fld id="{81D60167-4931-47E6-BA6A-407CBD079E47}" type="slidenum">
              <a:rPr spc="-5" dirty="0"/>
              <a:t>31</a:t>
            </a:fld>
            <a:endParaRPr spc="-5" dirty="0"/>
          </a:p>
        </p:txBody>
      </p:sp>
      <p:sp>
        <p:nvSpPr>
          <p:cNvPr id="6" name="object 6"/>
          <p:cNvSpPr txBox="1">
            <a:spLocks noGrp="1"/>
          </p:cNvSpPr>
          <p:nvPr>
            <p:ph type="title"/>
          </p:nvPr>
        </p:nvSpPr>
        <p:spPr>
          <a:xfrm>
            <a:off x="181862" y="736472"/>
            <a:ext cx="2608580" cy="1053686"/>
          </a:xfrm>
          <a:prstGeom prst="rect">
            <a:avLst/>
          </a:prstGeom>
        </p:spPr>
        <p:txBody>
          <a:bodyPr vert="horz" wrap="square" lIns="0" tIns="12700" rIns="0" bIns="0" rtlCol="0">
            <a:spAutoFit/>
          </a:bodyPr>
          <a:lstStyle/>
          <a:p>
            <a:pPr marL="12700" marR="5080">
              <a:lnSpc>
                <a:spcPct val="118000"/>
              </a:lnSpc>
              <a:spcBef>
                <a:spcPts val="100"/>
              </a:spcBef>
            </a:pPr>
            <a:r>
              <a:rPr lang="en-US" sz="3000" dirty="0">
                <a:solidFill>
                  <a:srgbClr val="FFFFFF"/>
                </a:solidFill>
                <a:latin typeface="Arial"/>
                <a:cs typeface="Arial"/>
              </a:rPr>
              <a:t>Speech Intelligibility</a:t>
            </a:r>
            <a:endParaRPr sz="3000" dirty="0">
              <a:latin typeface="Arial"/>
              <a:cs typeface="Arial"/>
            </a:endParaRPr>
          </a:p>
        </p:txBody>
      </p:sp>
      <p:sp>
        <p:nvSpPr>
          <p:cNvPr id="7" name="object 3"/>
          <p:cNvSpPr txBox="1"/>
          <p:nvPr/>
        </p:nvSpPr>
        <p:spPr>
          <a:xfrm>
            <a:off x="3442252" y="736472"/>
            <a:ext cx="7926705" cy="1077218"/>
          </a:xfrm>
          <a:prstGeom prst="rect">
            <a:avLst/>
          </a:prstGeom>
        </p:spPr>
        <p:txBody>
          <a:bodyPr vert="horz" wrap="square" lIns="0" tIns="50800" rIns="0" bIns="0" rtlCol="0">
            <a:spAutoFit/>
          </a:bodyPr>
          <a:lstStyle/>
          <a:p>
            <a:pPr marL="12700">
              <a:lnSpc>
                <a:spcPct val="100000"/>
              </a:lnSpc>
              <a:spcBef>
                <a:spcPts val="400"/>
              </a:spcBef>
            </a:pPr>
            <a:endParaRPr lang="en-US" sz="2000" b="1" spc="-5" dirty="0">
              <a:solidFill>
                <a:srgbClr val="003884"/>
              </a:solidFill>
              <a:latin typeface="Arial"/>
              <a:cs typeface="Arial"/>
            </a:endParaRPr>
          </a:p>
          <a:p>
            <a:pPr marL="12700">
              <a:lnSpc>
                <a:spcPct val="100000"/>
              </a:lnSpc>
              <a:spcBef>
                <a:spcPts val="400"/>
              </a:spcBef>
            </a:pPr>
            <a:endParaRPr lang="en-US" sz="2000" b="1" spc="-5" dirty="0">
              <a:solidFill>
                <a:srgbClr val="003884"/>
              </a:solidFill>
              <a:latin typeface="Arial"/>
              <a:cs typeface="Arial"/>
            </a:endParaRPr>
          </a:p>
          <a:p>
            <a:pPr marL="12700">
              <a:lnSpc>
                <a:spcPct val="100000"/>
              </a:lnSpc>
              <a:spcBef>
                <a:spcPts val="400"/>
              </a:spcBef>
            </a:pPr>
            <a:endParaRPr sz="2000" dirty="0">
              <a:latin typeface="Arial"/>
              <a:cs typeface="Arial"/>
            </a:endParaRPr>
          </a:p>
        </p:txBody>
      </p:sp>
      <p:sp>
        <p:nvSpPr>
          <p:cNvPr id="11" name="object 3"/>
          <p:cNvSpPr txBox="1"/>
          <p:nvPr/>
        </p:nvSpPr>
        <p:spPr>
          <a:xfrm>
            <a:off x="3442252" y="736472"/>
            <a:ext cx="7926705" cy="359073"/>
          </a:xfrm>
          <a:prstGeom prst="rect">
            <a:avLst/>
          </a:prstGeom>
        </p:spPr>
        <p:txBody>
          <a:bodyPr vert="horz" wrap="square" lIns="0" tIns="50800" rIns="0" bIns="0" rtlCol="0">
            <a:spAutoFit/>
          </a:bodyPr>
          <a:lstStyle/>
          <a:p>
            <a:pPr marL="12700">
              <a:lnSpc>
                <a:spcPct val="100000"/>
              </a:lnSpc>
              <a:spcBef>
                <a:spcPts val="400"/>
              </a:spcBef>
            </a:pPr>
            <a:r>
              <a:rPr lang="en-US" sz="2000" b="1" spc="-5" dirty="0">
                <a:solidFill>
                  <a:srgbClr val="003884"/>
                </a:solidFill>
                <a:latin typeface="Arial"/>
                <a:cs typeface="Arial"/>
              </a:rPr>
              <a:t>Examples - Misheard lyrics in song, misheard words in language </a:t>
            </a:r>
          </a:p>
        </p:txBody>
      </p:sp>
      <p:sp>
        <p:nvSpPr>
          <p:cNvPr id="9" name="Rectangle 3"/>
          <p:cNvSpPr>
            <a:spLocks noGrp="1" noChangeArrowheads="1"/>
          </p:cNvSpPr>
          <p:nvPr>
            <p:ph type="body" idx="1"/>
          </p:nvPr>
        </p:nvSpPr>
        <p:spPr>
          <a:xfrm>
            <a:off x="2971799" y="1600200"/>
            <a:ext cx="8397157" cy="2215991"/>
          </a:xfrm>
        </p:spPr>
        <p:txBody>
          <a:bodyPr/>
          <a:lstStyle/>
          <a:p>
            <a:pPr marL="285750" indent="-285750">
              <a:buFont typeface="Arial" panose="020B0604020202020204" pitchFamily="34" charset="0"/>
              <a:buChar char="•"/>
            </a:pPr>
            <a:r>
              <a:rPr lang="en-GB" altLang="en-US" b="1" dirty="0"/>
              <a:t>There's a bathroom on the right – </a:t>
            </a:r>
            <a:r>
              <a:rPr lang="en-GB" altLang="en-US" dirty="0"/>
              <a:t>is a mishearing of "There's a bad moon on the rise" from the old </a:t>
            </a:r>
            <a:r>
              <a:rPr lang="en-GB" altLang="en-US" dirty="0" err="1"/>
              <a:t>Creedence</a:t>
            </a:r>
            <a:r>
              <a:rPr lang="en-GB" altLang="en-US" dirty="0"/>
              <a:t> Clearwater song "Bad Moon Rising." (More examples and info at http://www.kissthisguy.com/</a:t>
            </a:r>
          </a:p>
          <a:p>
            <a:endParaRPr lang="en-GB" altLang="en-US" dirty="0"/>
          </a:p>
          <a:p>
            <a:endParaRPr lang="en-GB" altLang="en-US" dirty="0"/>
          </a:p>
          <a:p>
            <a:pPr marL="285750" indent="-285750">
              <a:buFont typeface="Arial" panose="020B0604020202020204" pitchFamily="34" charset="0"/>
              <a:buChar char="•"/>
            </a:pPr>
            <a:r>
              <a:rPr lang="en-GB" altLang="en-US" b="1" dirty="0"/>
              <a:t>Beautiful people…look at the dinosaur </a:t>
            </a:r>
            <a:r>
              <a:rPr lang="en-GB" altLang="en-US" dirty="0">
                <a:sym typeface="Wingdings" panose="05000000000000000000" pitchFamily="2" charset="2"/>
              </a:rPr>
              <a:t> </a:t>
            </a:r>
            <a:r>
              <a:rPr lang="en-GB" altLang="en-US" dirty="0"/>
              <a:t>Beautiful people…Drop top, designer clothes by Ed Sheeran</a:t>
            </a:r>
          </a:p>
          <a:p>
            <a:endParaRPr lang="en-GB" altLang="en-US" dirty="0"/>
          </a:p>
        </p:txBody>
      </p:sp>
      <p:pic>
        <p:nvPicPr>
          <p:cNvPr id="4" name="H-oH-TELcLE"/>
          <p:cNvPicPr>
            <a:picLocks noRot="1" noChangeAspect="1"/>
          </p:cNvPicPr>
          <p:nvPr>
            <a:videoFile r:link="rId1"/>
          </p:nvPr>
        </p:nvPicPr>
        <p:blipFill>
          <a:blip r:embed="rId4"/>
          <a:stretch>
            <a:fillRect/>
          </a:stretch>
        </p:blipFill>
        <p:spPr>
          <a:xfrm>
            <a:off x="5105400" y="3733800"/>
            <a:ext cx="3657600" cy="2057400"/>
          </a:xfrm>
          <a:prstGeom prst="rect">
            <a:avLst/>
          </a:prstGeom>
        </p:spPr>
      </p:pic>
      <p:sp>
        <p:nvSpPr>
          <p:cNvPr id="5" name="Rectangle 4"/>
          <p:cNvSpPr/>
          <p:nvPr/>
        </p:nvSpPr>
        <p:spPr>
          <a:xfrm>
            <a:off x="4512799" y="5966356"/>
            <a:ext cx="4842801" cy="584775"/>
          </a:xfrm>
          <a:prstGeom prst="rect">
            <a:avLst/>
          </a:prstGeom>
        </p:spPr>
        <p:txBody>
          <a:bodyPr wrap="none">
            <a:spAutoFit/>
          </a:bodyPr>
          <a:lstStyle/>
          <a:p>
            <a:r>
              <a:rPr lang="en-US" dirty="0">
                <a:hlinkClick r:id="rId5"/>
              </a:rPr>
              <a:t>https://www.youtube.com/watch?v=H-oH-TELcLE</a:t>
            </a:r>
            <a:endParaRPr lang="en-US" dirty="0"/>
          </a:p>
          <a:p>
            <a:endParaRPr lang="en-US" sz="1400" dirty="0"/>
          </a:p>
        </p:txBody>
      </p:sp>
      <p:sp>
        <p:nvSpPr>
          <p:cNvPr id="2" name="TextBox 1"/>
          <p:cNvSpPr txBox="1"/>
          <p:nvPr/>
        </p:nvSpPr>
        <p:spPr>
          <a:xfrm>
            <a:off x="8839200" y="5452646"/>
            <a:ext cx="1374094" cy="338554"/>
          </a:xfrm>
          <a:prstGeom prst="rect">
            <a:avLst/>
          </a:prstGeom>
          <a:noFill/>
        </p:spPr>
        <p:txBody>
          <a:bodyPr wrap="none" rtlCol="0">
            <a:spAutoFit/>
          </a:bodyPr>
          <a:lstStyle/>
          <a:p>
            <a:r>
              <a:rPr lang="en-US" sz="1600" b="1" dirty="0">
                <a:solidFill>
                  <a:schemeClr val="tx2"/>
                </a:solidFill>
              </a:rPr>
              <a:t>(0:00 – 0:20 s)</a:t>
            </a:r>
          </a:p>
        </p:txBody>
      </p:sp>
    </p:spTree>
    <p:extLst>
      <p:ext uri="{BB962C8B-B14F-4D97-AF65-F5344CB8AC3E}">
        <p14:creationId xmlns:p14="http://schemas.microsoft.com/office/powerpoint/2010/main" val="1339330272"/>
      </p:ext>
    </p:extLst>
  </p:cSld>
  <p:clrMapOvr>
    <a:masterClrMapping/>
  </p:clrMapOvr>
  <mc:AlternateContent xmlns:mc="http://schemas.openxmlformats.org/markup-compatibility/2006" xmlns:p14="http://schemas.microsoft.com/office/powerpoint/2010/main">
    <mc:Choice Requires="p14">
      <p:transition spd="slow" p14:dur="2000" advTm="35044"/>
    </mc:Choice>
    <mc:Fallback xmlns="">
      <p:transition spd="slow" advTm="35044"/>
    </mc:Fallback>
  </mc:AlternateContent>
  <p:extLst>
    <p:ext uri="{3A86A75C-4F4B-4683-9AE1-C65F6400EC91}">
      <p14:laserTraceLst xmlns:p14="http://schemas.microsoft.com/office/powerpoint/2010/main">
        <p14:tracePtLst>
          <p14:tracePt t="23265" x="2794000" y="4635500"/>
          <p14:tracePt t="23380" x="2806700" y="4635500"/>
          <p14:tracePt t="23397" x="2832100" y="4635500"/>
          <p14:tracePt t="23413" x="2863850" y="4635500"/>
          <p14:tracePt t="23430" x="2901950" y="4635500"/>
          <p14:tracePt t="23447" x="2940050" y="4635500"/>
          <p14:tracePt t="23450" x="2952750" y="4635500"/>
          <p14:tracePt t="23463" x="2959100" y="4635500"/>
          <p14:tracePt t="23480" x="2984500" y="4629150"/>
          <p14:tracePt t="23497" x="3003550" y="4629150"/>
          <p14:tracePt t="23514" x="3028950" y="4616450"/>
          <p14:tracePt t="23530" x="3041650" y="4610100"/>
          <p14:tracePt t="23548" x="3060700" y="4610100"/>
          <p14:tracePt t="23551" x="3079750" y="4610100"/>
          <p14:tracePt t="23565" x="3086100" y="4610100"/>
          <p14:tracePt t="23581" x="3111500" y="4610100"/>
          <p14:tracePt t="23597" x="3124200" y="4610100"/>
          <p14:tracePt t="23614" x="3155950" y="4610100"/>
          <p14:tracePt t="23630" x="3175000" y="4610100"/>
          <p14:tracePt t="23647" x="3213100" y="4603750"/>
          <p14:tracePt t="23650" x="3225800" y="4591050"/>
          <p14:tracePt t="23680" x="3251200" y="4591050"/>
          <p14:tracePt t="23697" x="3263900" y="4591050"/>
          <p14:tracePt t="23713" x="3270250" y="4591050"/>
          <p14:tracePt t="23730" x="3289300" y="4591050"/>
          <p14:tracePt t="23747" x="3302000" y="4591050"/>
          <p14:tracePt t="23763" x="3327400" y="4591050"/>
          <p14:tracePt t="23781" x="3346450" y="4591050"/>
          <p14:tracePt t="23784" x="3359150" y="4591050"/>
          <p14:tracePt t="23797" x="3378200" y="4591050"/>
          <p14:tracePt t="23813" x="3390900" y="4591050"/>
          <p14:tracePt t="23830" x="3409950" y="4591050"/>
          <p14:tracePt t="23847" x="3441700" y="4591050"/>
          <p14:tracePt t="23863" x="3460750" y="4591050"/>
          <p14:tracePt t="23880" x="3530600" y="4591050"/>
          <p14:tracePt t="23897" x="3562350" y="4591050"/>
          <p14:tracePt t="23913" x="3587750" y="4591050"/>
          <p14:tracePt t="23930" x="3619500" y="4591050"/>
          <p14:tracePt t="23947" x="3644900" y="4591050"/>
          <p14:tracePt t="23951" x="3651250" y="4591050"/>
          <p14:tracePt t="23963" x="3670300" y="4591050"/>
          <p14:tracePt t="23980" x="3708400" y="4597400"/>
          <p14:tracePt t="23997" x="3733800" y="4597400"/>
          <p14:tracePt t="24013" x="3765550" y="4597400"/>
          <p14:tracePt t="24017" x="3784600" y="4597400"/>
          <p14:tracePt t="24031" x="3816350" y="4597400"/>
          <p14:tracePt t="24047" x="3841750" y="4597400"/>
          <p14:tracePt t="24063" x="3898900" y="4597400"/>
          <p14:tracePt t="24081" x="3943350" y="4597400"/>
          <p14:tracePt t="24097" x="3968750" y="4597400"/>
          <p14:tracePt t="24113" x="4019550" y="4597400"/>
          <p14:tracePt t="24132" x="4051300" y="4610100"/>
          <p14:tracePt t="24135" x="4127500" y="4616450"/>
          <p14:tracePt t="24147" x="4159250" y="4622800"/>
          <p14:tracePt t="24167" x="4254500" y="4622800"/>
          <p14:tracePt t="24180" x="4368800" y="4622800"/>
          <p14:tracePt t="24198" x="4406900" y="4629150"/>
          <p14:tracePt t="24201" x="4464050" y="4629150"/>
          <p14:tracePt t="24213" x="4495800" y="4629150"/>
          <p14:tracePt t="24231" x="4546600" y="4635500"/>
          <p14:tracePt t="24247" x="4584700" y="4635500"/>
          <p14:tracePt t="24263" x="4635500" y="4635500"/>
          <p14:tracePt t="24267" x="4660900" y="4635500"/>
          <p14:tracePt t="24282" x="4724400" y="4635500"/>
          <p14:tracePt t="24297" x="4781550" y="4641850"/>
          <p14:tracePt t="24314" x="4813300" y="4641850"/>
          <p14:tracePt t="24330" x="4838700" y="4641850"/>
          <p14:tracePt t="24333" x="4857750" y="4641850"/>
          <p14:tracePt t="24347" x="4876800" y="4641850"/>
          <p14:tracePt t="24363" x="4902200" y="4641850"/>
          <p14:tracePt t="24380" x="4921250" y="4641850"/>
          <p14:tracePt t="24397" x="4940300" y="4641850"/>
          <p14:tracePt t="24413" x="4991100" y="4648200"/>
          <p14:tracePt t="24430" x="5029200" y="4648200"/>
          <p14:tracePt t="24433" x="5035550" y="4648200"/>
          <p14:tracePt t="24446" x="5086350" y="4648200"/>
          <p14:tracePt t="24463" x="5130800" y="4648200"/>
          <p14:tracePt t="24480" x="5168900" y="4648200"/>
          <p14:tracePt t="24497" x="5232400" y="4648200"/>
          <p14:tracePt t="24501" x="5264150" y="4648200"/>
          <p14:tracePt t="24513" x="5289550" y="4648200"/>
          <p14:tracePt t="24530" x="5334000" y="4648200"/>
          <p14:tracePt t="24533" x="5346700" y="4648200"/>
          <p14:tracePt t="24547" x="5365750" y="4648200"/>
          <p14:tracePt t="24564" x="5403850" y="4648200"/>
          <p14:tracePt t="24567" x="5448300" y="4641850"/>
          <p14:tracePt t="24580" x="5505450" y="4635500"/>
          <p14:tracePt t="24597" x="5549900" y="4635500"/>
          <p14:tracePt t="24613" x="5588000" y="4635500"/>
          <p14:tracePt t="24630" x="5676900" y="4635500"/>
          <p14:tracePt t="24634" x="5683250" y="4635500"/>
          <p14:tracePt t="24647" x="5734050" y="4635500"/>
          <p14:tracePt t="24664" x="5778500" y="4635500"/>
          <p14:tracePt t="24680" x="5816600" y="4635500"/>
          <p14:tracePt t="24697" x="5880100" y="4629150"/>
          <p14:tracePt t="24701" x="5911850" y="4616450"/>
          <p14:tracePt t="24713" x="5918200" y="4616450"/>
          <p14:tracePt t="24730" x="5956300" y="4616450"/>
          <p14:tracePt t="24747" x="5969000" y="4610100"/>
          <p14:tracePt t="24764" x="5981700" y="4610100"/>
          <p14:tracePt t="24767" x="5988050" y="4610100"/>
          <p14:tracePt t="24780" x="5994400" y="4610100"/>
          <p14:tracePt t="24797" x="6007100" y="4610100"/>
          <p14:tracePt t="24813" x="6019800" y="4610100"/>
          <p14:tracePt t="24830" x="6051550" y="4603750"/>
          <p14:tracePt t="24863" x="6089650" y="4603750"/>
          <p14:tracePt t="24880" x="6108700" y="4603750"/>
          <p14:tracePt t="24897" x="6134100" y="4597400"/>
          <p14:tracePt t="24913" x="6159500" y="4597400"/>
          <p14:tracePt t="24930" x="6178550" y="4597400"/>
          <p14:tracePt t="24947" x="6210300" y="4597400"/>
          <p14:tracePt t="24963" x="6248400" y="4597400"/>
          <p14:tracePt t="24967" x="6261100" y="4597400"/>
          <p14:tracePt t="24980" x="6280150" y="4597400"/>
          <p14:tracePt t="24997" x="6324600" y="4597400"/>
          <p14:tracePt t="25013" x="6350000" y="4597400"/>
          <p14:tracePt t="25030" x="6369050" y="4597400"/>
          <p14:tracePt t="25050" x="6388100" y="4597400"/>
          <p14:tracePt t="25096" x="6394450" y="4597400"/>
          <p14:tracePt t="25114" x="6407150" y="4597400"/>
          <p14:tracePt t="25129" x="6413500" y="4597400"/>
          <p14:tracePt t="25146" x="6419850" y="4597400"/>
          <p14:tracePt t="25163" x="6432550" y="4597400"/>
          <p14:tracePt t="25180" x="6438900" y="4597400"/>
          <p14:tracePt t="25196" x="6451600" y="4591050"/>
          <p14:tracePt t="25213" x="6464300" y="4591050"/>
          <p14:tracePt t="25232" x="6477000" y="4591050"/>
          <p14:tracePt t="25246" x="6483350" y="4591050"/>
          <p14:tracePt t="25263" x="6508750" y="4591050"/>
          <p14:tracePt t="25280" x="6534150" y="4591050"/>
          <p14:tracePt t="25296" x="6540500" y="4591050"/>
          <p14:tracePt t="25315" x="6546850" y="4591050"/>
          <p14:tracePt t="27048" x="0" y="0"/>
        </p14:tracePtLst>
        <p14:tracePtLst>
          <p14:tracePt t="30131" x="8083550" y="4927600"/>
          <p14:tracePt t="30161" x="8089900" y="4927600"/>
          <p14:tracePt t="30178" x="8172450" y="4826000"/>
          <p14:tracePt t="30196" x="8204200" y="4781550"/>
          <p14:tracePt t="30211" x="8235950" y="4737100"/>
          <p14:tracePt t="30228" x="8248650" y="4705350"/>
          <p14:tracePt t="30231" x="8255000" y="4705350"/>
          <p14:tracePt t="30245" x="8274050" y="4667250"/>
          <p14:tracePt t="30278" x="8280400" y="4660900"/>
          <p14:tracePt t="30295" x="8286750" y="4648200"/>
          <p14:tracePt t="30311" x="8305800" y="4648200"/>
          <p14:tracePt t="30328" x="8312150" y="4641850"/>
          <p14:tracePt t="30332" x="8331200" y="4641850"/>
          <p14:tracePt t="30346" x="8350250" y="4641850"/>
          <p14:tracePt t="30361" x="8362950" y="4641850"/>
          <p14:tracePt t="30378" x="8394700" y="4641850"/>
          <p14:tracePt t="30395" x="8432800" y="4641850"/>
          <p14:tracePt t="30411" x="8451850" y="4654550"/>
          <p14:tracePt t="30428" x="8496300" y="4686300"/>
          <p14:tracePt t="30432" x="8509000" y="4699000"/>
          <p14:tracePt t="30445" x="8521700" y="4705350"/>
          <p14:tracePt t="30461" x="8591550" y="4762500"/>
          <p14:tracePt t="30478" x="8629650" y="4775200"/>
          <p14:tracePt t="30495" x="8661400" y="4806950"/>
          <p14:tracePt t="30511" x="8693150" y="4838700"/>
          <p14:tracePt t="30528" x="8724900" y="4864100"/>
          <p14:tracePt t="30545" x="8756650" y="4889500"/>
          <p14:tracePt t="30561" x="8788400" y="4914900"/>
          <p14:tracePt t="30578" x="8851900" y="4946650"/>
          <p14:tracePt t="30595" x="8890000" y="4984750"/>
          <p14:tracePt t="30600" x="8896350" y="4984750"/>
          <p14:tracePt t="30611" x="8928100" y="4991100"/>
          <p14:tracePt t="30628" x="8978900" y="5010150"/>
          <p14:tracePt t="30644" x="9023350" y="5029200"/>
          <p14:tracePt t="30661" x="9137650" y="5054600"/>
          <p14:tracePt t="30665" x="9182100" y="5060950"/>
          <p14:tracePt t="30678" x="9239250" y="5080000"/>
          <p14:tracePt t="30694" x="9277350" y="5086350"/>
          <p14:tracePt t="30698" x="9290050" y="5086350"/>
          <p14:tracePt t="30711" x="9296400" y="5086350"/>
          <p14:tracePt t="30728" x="9309100" y="5086350"/>
          <p14:tracePt t="30745" x="9315450" y="5086350"/>
          <p14:tracePt t="30761" x="9328150" y="5086350"/>
          <p14:tracePt t="30778" x="9347200" y="5067300"/>
          <p14:tracePt t="30795" x="9398000" y="5054600"/>
          <p14:tracePt t="30799" x="9404350" y="5048250"/>
          <p14:tracePt t="30811" x="9417050" y="5035550"/>
          <p14:tracePt t="30828" x="9429750" y="5016500"/>
          <p14:tracePt t="30844" x="9455150" y="4997450"/>
          <p14:tracePt t="30861" x="9467850" y="4978400"/>
          <p14:tracePt t="30865" x="9474200" y="4965700"/>
          <p14:tracePt t="30878" x="9480550" y="4965700"/>
          <p14:tracePt t="30894" x="9480550" y="4946650"/>
          <p14:tracePt t="30911" x="9505950" y="4927600"/>
          <p14:tracePt t="30928" x="9512300" y="4927600"/>
          <p14:tracePt t="30931" x="9531350" y="4921250"/>
          <p14:tracePt t="30944" x="9544050" y="4914900"/>
          <p14:tracePt t="30961" x="9582150" y="4908550"/>
          <p14:tracePt t="30978" x="9607550" y="4908550"/>
          <p14:tracePt t="30995" x="9671050" y="4908550"/>
          <p14:tracePt t="31014" x="9728200" y="4908550"/>
          <p14:tracePt t="31028" x="9779000" y="4908550"/>
          <p14:tracePt t="31048" x="9804400" y="4908550"/>
          <p14:tracePt t="31062" x="9829800" y="4908550"/>
          <p14:tracePt t="31079" x="9855200" y="4908550"/>
          <p14:tracePt t="31094" x="9874250" y="4908550"/>
          <p14:tracePt t="31111" x="9899650" y="4908550"/>
          <p14:tracePt t="31128" x="9918700" y="4908550"/>
          <p14:tracePt t="31145" x="9975850" y="4908550"/>
          <p14:tracePt t="31148" x="9994900" y="4914900"/>
          <p14:tracePt t="31162" x="10045700" y="4914900"/>
          <p14:tracePt t="31178" x="10077450" y="4921250"/>
          <p14:tracePt t="31194" x="10128250" y="4927600"/>
          <p14:tracePt t="31211" x="10179050" y="4927600"/>
          <p14:tracePt t="31228" x="10223500" y="4927600"/>
          <p14:tracePt t="31245" x="10261600" y="4927600"/>
          <p14:tracePt t="31261" x="10306050" y="4927600"/>
          <p14:tracePt t="31278" x="10363200" y="4927600"/>
          <p14:tracePt t="31294" x="10407650" y="4914900"/>
          <p14:tracePt t="31311" x="10439400" y="4908550"/>
          <p14:tracePt t="31328" x="10477500" y="4902200"/>
          <p14:tracePt t="31345" x="10502900" y="4883150"/>
          <p14:tracePt t="31362" x="10610850" y="4864100"/>
          <p14:tracePt t="31378" x="10655300" y="4857750"/>
          <p14:tracePt t="31394" x="10712450" y="4845050"/>
          <p14:tracePt t="31411" x="10725150" y="4845050"/>
          <p14:tracePt t="31414" x="10744200" y="4845050"/>
          <p14:tracePt t="31428" x="10756900" y="4845050"/>
          <p14:tracePt t="31444" x="10782300" y="4845050"/>
          <p14:tracePt t="31449" x="10795000" y="4845050"/>
          <p14:tracePt t="31461" x="10801350" y="4845050"/>
          <p14:tracePt t="31478" x="10807700" y="4845050"/>
          <p14:tracePt t="31481" x="10814050" y="4845050"/>
          <p14:tracePt t="31495" x="10820400" y="4845050"/>
          <p14:tracePt t="31511" x="10858500" y="4857750"/>
          <p14:tracePt t="31527" x="10890250" y="4857750"/>
          <p14:tracePt t="31544" x="10934700" y="4857750"/>
          <p14:tracePt t="31548" x="10960100" y="4857750"/>
          <p14:tracePt t="31549" x="10985500" y="4857750"/>
          <p14:tracePt t="31562" x="11004550" y="4857750"/>
          <p14:tracePt t="31578" x="11036300" y="4857750"/>
          <p14:tracePt t="31594" x="11068050" y="4857750"/>
          <p14:tracePt t="31613" x="11080750" y="4857750"/>
          <p14:tracePt t="31627" x="11093450" y="4845050"/>
          <p14:tracePt t="31645" x="11106150" y="4838700"/>
          <p14:tracePt t="31648" x="11112500" y="4838700"/>
          <p14:tracePt t="31661" x="11118850" y="4826000"/>
          <p14:tracePt t="31678" x="11137900" y="4819650"/>
          <p14:tracePt t="31682" x="11150600" y="4819650"/>
          <p14:tracePt t="31695" x="11156950" y="4819650"/>
          <p14:tracePt t="31711" x="11201400" y="4813300"/>
          <p14:tracePt t="31727" x="11214100" y="4813300"/>
          <p14:tracePt t="31744" x="11258550" y="4813300"/>
          <p14:tracePt t="31763" x="11290300" y="4806950"/>
          <p14:tracePt t="31778" x="11322050" y="4806950"/>
          <p14:tracePt t="31794" x="11360150" y="4806950"/>
          <p14:tracePt t="31811" x="11379200" y="4806950"/>
          <p14:tracePt t="31845" x="11391900" y="4806950"/>
          <p14:tracePt t="31863" x="11398250" y="4806950"/>
          <p14:tracePt t="31878" x="11423650" y="4806950"/>
          <p14:tracePt t="31894" x="11442700" y="4806950"/>
          <p14:tracePt t="31911" x="11474450" y="4806950"/>
          <p14:tracePt t="31914" x="11487150" y="4806950"/>
          <p14:tracePt t="31929" x="11499850" y="4806950"/>
          <p14:tracePt t="31932" x="11512550" y="4806950"/>
          <p14:tracePt t="31945" x="11525250" y="4806950"/>
          <p14:tracePt t="31963" x="11544300" y="4806950"/>
          <p14:tracePt t="33146" x="0" y="0"/>
        </p14:tracePtLst>
      </p14:laserTraceLst>
    </p:ext>
  </p:extLs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8"/>
          <p:cNvSpPr txBox="1">
            <a:spLocks noGrp="1"/>
          </p:cNvSpPr>
          <p:nvPr>
            <p:ph type="sldNum" sz="quarter" idx="7"/>
          </p:nvPr>
        </p:nvSpPr>
        <p:spPr>
          <a:prstGeom prst="rect">
            <a:avLst/>
          </a:prstGeom>
        </p:spPr>
        <p:txBody>
          <a:bodyPr vert="horz" wrap="square" lIns="0" tIns="0" rIns="0" bIns="0" rtlCol="0">
            <a:spAutoFit/>
          </a:bodyPr>
          <a:lstStyle/>
          <a:p>
            <a:pPr marL="38100">
              <a:lnSpc>
                <a:spcPct val="100000"/>
              </a:lnSpc>
            </a:pPr>
            <a:fld id="{81D60167-4931-47E6-BA6A-407CBD079E47}" type="slidenum">
              <a:rPr spc="-5" dirty="0"/>
              <a:t>32</a:t>
            </a:fld>
            <a:endParaRPr spc="-5" dirty="0"/>
          </a:p>
        </p:txBody>
      </p:sp>
      <p:sp>
        <p:nvSpPr>
          <p:cNvPr id="7" name="object 3"/>
          <p:cNvSpPr txBox="1"/>
          <p:nvPr/>
        </p:nvSpPr>
        <p:spPr>
          <a:xfrm>
            <a:off x="3442252" y="736472"/>
            <a:ext cx="7926705" cy="1077218"/>
          </a:xfrm>
          <a:prstGeom prst="rect">
            <a:avLst/>
          </a:prstGeom>
        </p:spPr>
        <p:txBody>
          <a:bodyPr vert="horz" wrap="square" lIns="0" tIns="50800" rIns="0" bIns="0" rtlCol="0">
            <a:spAutoFit/>
          </a:bodyPr>
          <a:lstStyle/>
          <a:p>
            <a:pPr marL="12700">
              <a:lnSpc>
                <a:spcPct val="100000"/>
              </a:lnSpc>
              <a:spcBef>
                <a:spcPts val="400"/>
              </a:spcBef>
            </a:pPr>
            <a:endParaRPr lang="en-US" sz="2000" b="1" spc="-5" dirty="0">
              <a:solidFill>
                <a:srgbClr val="003884"/>
              </a:solidFill>
              <a:latin typeface="Arial"/>
              <a:cs typeface="Arial"/>
            </a:endParaRPr>
          </a:p>
          <a:p>
            <a:pPr marL="12700">
              <a:lnSpc>
                <a:spcPct val="100000"/>
              </a:lnSpc>
              <a:spcBef>
                <a:spcPts val="400"/>
              </a:spcBef>
            </a:pPr>
            <a:endParaRPr lang="en-US" sz="2000" b="1" spc="-5" dirty="0">
              <a:solidFill>
                <a:srgbClr val="003884"/>
              </a:solidFill>
              <a:latin typeface="Arial"/>
              <a:cs typeface="Arial"/>
            </a:endParaRPr>
          </a:p>
          <a:p>
            <a:pPr marL="12700">
              <a:lnSpc>
                <a:spcPct val="100000"/>
              </a:lnSpc>
              <a:spcBef>
                <a:spcPts val="400"/>
              </a:spcBef>
            </a:pPr>
            <a:endParaRPr sz="2000" dirty="0">
              <a:latin typeface="Arial"/>
              <a:cs typeface="Arial"/>
            </a:endParaRPr>
          </a:p>
        </p:txBody>
      </p:sp>
      <p:sp>
        <p:nvSpPr>
          <p:cNvPr id="9" name="object 4"/>
          <p:cNvSpPr txBox="1">
            <a:spLocks/>
          </p:cNvSpPr>
          <p:nvPr/>
        </p:nvSpPr>
        <p:spPr>
          <a:xfrm>
            <a:off x="3279140" y="854456"/>
            <a:ext cx="7388860" cy="321242"/>
          </a:xfrm>
          <a:prstGeom prst="rect">
            <a:avLst/>
          </a:prstGeom>
        </p:spPr>
        <p:txBody>
          <a:bodyPr vert="horz" wrap="square" lIns="0" tIns="13335" rIns="0" bIns="0" rtlCol="0">
            <a:spAutoFit/>
          </a:bodyPr>
          <a:lstStyle>
            <a:lvl1pPr>
              <a:defRPr sz="2000" b="1" i="0">
                <a:solidFill>
                  <a:srgbClr val="1F487C"/>
                </a:solidFill>
                <a:latin typeface="Calibri"/>
                <a:ea typeface="+mj-ea"/>
                <a:cs typeface="Calibri"/>
              </a:defRPr>
            </a:lvl1pPr>
          </a:lstStyle>
          <a:p>
            <a:pPr marL="12700">
              <a:spcBef>
                <a:spcPts val="105"/>
              </a:spcBef>
            </a:pPr>
            <a:r>
              <a:rPr lang="en-US" kern="0" dirty="0">
                <a:solidFill>
                  <a:srgbClr val="003884"/>
                </a:solidFill>
                <a:latin typeface="Arial"/>
                <a:cs typeface="Arial"/>
              </a:rPr>
              <a:t>Speech Intelligibility and Room Acoustics</a:t>
            </a:r>
            <a:endParaRPr lang="en-US" kern="0" dirty="0">
              <a:solidFill>
                <a:srgbClr val="003884"/>
              </a:solidFill>
              <a:latin typeface="Arial"/>
              <a:cs typeface="Arial"/>
              <a:sym typeface="Wingdings" panose="05000000000000000000" pitchFamily="2" charset="2"/>
            </a:endParaRPr>
          </a:p>
        </p:txBody>
      </p:sp>
      <p:sp>
        <p:nvSpPr>
          <p:cNvPr id="11" name="Rectangle 3"/>
          <p:cNvSpPr>
            <a:spLocks noGrp="1" noChangeArrowheads="1"/>
          </p:cNvSpPr>
          <p:nvPr>
            <p:ph type="body" idx="1"/>
          </p:nvPr>
        </p:nvSpPr>
        <p:spPr>
          <a:xfrm>
            <a:off x="3279140" y="1313560"/>
            <a:ext cx="8714077" cy="4862870"/>
          </a:xfrm>
        </p:spPr>
        <p:txBody>
          <a:bodyPr/>
          <a:lstStyle/>
          <a:p>
            <a:pPr marL="609600" indent="-609600">
              <a:lnSpc>
                <a:spcPct val="90000"/>
              </a:lnSpc>
              <a:buFont typeface="Arial" panose="020B0604020202020204" pitchFamily="34" charset="0"/>
              <a:buChar char="•"/>
            </a:pPr>
            <a:endParaRPr lang="nl-NL" altLang="en-US" sz="2000" dirty="0">
              <a:solidFill>
                <a:schemeClr val="tx2"/>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solidFill>
                  <a:schemeClr val="tx2"/>
                </a:solidFill>
                <a:latin typeface="Arial" panose="020B0604020202020204" pitchFamily="34" charset="0"/>
                <a:cs typeface="Arial" panose="020B0604020202020204" pitchFamily="34" charset="0"/>
              </a:rPr>
              <a:t>In rooms, speech intelligibility is influenced by two aspects</a:t>
            </a:r>
          </a:p>
          <a:p>
            <a:endParaRPr lang="en-US" sz="2000" dirty="0">
              <a:solidFill>
                <a:schemeClr val="tx2"/>
              </a:solidFill>
              <a:latin typeface="Arial" panose="020B0604020202020204" pitchFamily="34" charset="0"/>
              <a:cs typeface="Arial" panose="020B0604020202020204" pitchFamily="34" charset="0"/>
            </a:endParaRPr>
          </a:p>
          <a:p>
            <a:pPr marL="800100" lvl="1" indent="-342900">
              <a:buFont typeface="Arial" panose="020B0604020202020204" pitchFamily="34" charset="0"/>
              <a:buChar char="•"/>
            </a:pPr>
            <a:r>
              <a:rPr lang="en-US" sz="2000" dirty="0">
                <a:solidFill>
                  <a:schemeClr val="tx2"/>
                </a:solidFill>
                <a:latin typeface="Arial" panose="020B0604020202020204" pitchFamily="34" charset="0"/>
                <a:cs typeface="Arial" panose="020B0604020202020204" pitchFamily="34" charset="0"/>
              </a:rPr>
              <a:t>Reverberation (the more reverberant, the less intelligible)</a:t>
            </a:r>
          </a:p>
          <a:p>
            <a:pPr marL="800100" lvl="1" indent="-342900">
              <a:buFont typeface="Arial" panose="020B0604020202020204" pitchFamily="34" charset="0"/>
              <a:buChar char="•"/>
            </a:pPr>
            <a:r>
              <a:rPr lang="en-US" sz="2000" dirty="0">
                <a:solidFill>
                  <a:schemeClr val="tx2"/>
                </a:solidFill>
                <a:latin typeface="Arial" panose="020B0604020202020204" pitchFamily="34" charset="0"/>
                <a:cs typeface="Arial" panose="020B0604020202020204" pitchFamily="34" charset="0"/>
              </a:rPr>
              <a:t>Additional noise</a:t>
            </a:r>
          </a:p>
          <a:p>
            <a:pPr lvl="1"/>
            <a:endParaRPr lang="en-US" sz="2000" dirty="0">
              <a:solidFill>
                <a:schemeClr val="tx2"/>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solidFill>
                  <a:schemeClr val="tx2"/>
                </a:solidFill>
                <a:latin typeface="Arial" panose="020B0604020202020204" pitchFamily="34" charset="0"/>
                <a:cs typeface="Arial" panose="020B0604020202020204" pitchFamily="34" charset="0"/>
              </a:rPr>
              <a:t>Can be measured by Speech Transmission Index (STI) – parameter for measuring speech intelligibility. </a:t>
            </a:r>
          </a:p>
          <a:p>
            <a:pPr marL="342900" indent="-342900">
              <a:buFont typeface="Arial" panose="020B0604020202020204" pitchFamily="34" charset="0"/>
              <a:buChar char="•"/>
            </a:pPr>
            <a:endParaRPr lang="en-US" sz="2000" dirty="0">
              <a:solidFill>
                <a:schemeClr val="tx2"/>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endParaRPr lang="en-US" sz="2000" dirty="0">
              <a:solidFill>
                <a:schemeClr val="tx2"/>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solidFill>
                  <a:schemeClr val="tx2"/>
                </a:solidFill>
                <a:latin typeface="Arial" panose="020B0604020202020204" pitchFamily="34" charset="0"/>
                <a:cs typeface="Arial" panose="020B0604020202020204" pitchFamily="34" charset="0"/>
              </a:rPr>
              <a:t>Basic idea: Determine, how envelope modulations in speech are affected by reverberation</a:t>
            </a:r>
          </a:p>
          <a:p>
            <a:pPr marL="342900" indent="-342900">
              <a:buFont typeface="Arial" panose="020B0604020202020204" pitchFamily="34" charset="0"/>
              <a:buChar char="•"/>
            </a:pPr>
            <a:endParaRPr lang="en-US" sz="2000" dirty="0">
              <a:solidFill>
                <a:schemeClr val="tx2"/>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solidFill>
                  <a:schemeClr val="tx2"/>
                </a:solidFill>
                <a:latin typeface="Arial" panose="020B0604020202020204" pitchFamily="34" charset="0"/>
                <a:cs typeface="Arial" panose="020B0604020202020204" pitchFamily="34" charset="0"/>
              </a:rPr>
              <a:t>Measuring MTFs (Modulation Transfer Functions) in seven octave bands.</a:t>
            </a:r>
          </a:p>
          <a:p>
            <a:endParaRPr lang="en-US" sz="2000" dirty="0">
              <a:solidFill>
                <a:schemeClr val="tx2"/>
              </a:solidFill>
              <a:latin typeface="Arial" panose="020B0604020202020204" pitchFamily="34" charset="0"/>
              <a:cs typeface="Arial" panose="020B0604020202020204" pitchFamily="34" charset="0"/>
            </a:endParaRPr>
          </a:p>
          <a:p>
            <a:pPr marL="342900" indent="-342900">
              <a:lnSpc>
                <a:spcPct val="90000"/>
              </a:lnSpc>
              <a:buFont typeface="Arial" panose="020B0604020202020204" pitchFamily="34" charset="0"/>
              <a:buChar char="•"/>
            </a:pPr>
            <a:endParaRPr lang="nl-NL" altLang="en-US" sz="2000" dirty="0">
              <a:solidFill>
                <a:schemeClr val="tx2"/>
              </a:solidFill>
              <a:latin typeface="Arial" panose="020B0604020202020204" pitchFamily="34" charset="0"/>
              <a:cs typeface="Arial" panose="020B0604020202020204" pitchFamily="34" charset="0"/>
            </a:endParaRPr>
          </a:p>
        </p:txBody>
      </p:sp>
      <p:sp>
        <p:nvSpPr>
          <p:cNvPr id="14" name="object 6"/>
          <p:cNvSpPr txBox="1">
            <a:spLocks/>
          </p:cNvSpPr>
          <p:nvPr/>
        </p:nvSpPr>
        <p:spPr>
          <a:xfrm>
            <a:off x="181862" y="736472"/>
            <a:ext cx="2608580" cy="1053686"/>
          </a:xfrm>
          <a:prstGeom prst="rect">
            <a:avLst/>
          </a:prstGeom>
        </p:spPr>
        <p:txBody>
          <a:bodyPr vert="horz" wrap="square" lIns="0" tIns="12700" rIns="0" bIns="0" rtlCol="0">
            <a:spAutoFit/>
          </a:bodyPr>
          <a:lstStyle>
            <a:lvl1pPr>
              <a:defRPr sz="2000" b="1" i="0">
                <a:solidFill>
                  <a:srgbClr val="1F487C"/>
                </a:solidFill>
                <a:latin typeface="Calibri"/>
                <a:ea typeface="+mj-ea"/>
                <a:cs typeface="Calibri"/>
              </a:defRPr>
            </a:lvl1pPr>
          </a:lstStyle>
          <a:p>
            <a:pPr marL="12700" marR="5080">
              <a:lnSpc>
                <a:spcPct val="118000"/>
              </a:lnSpc>
              <a:spcBef>
                <a:spcPts val="100"/>
              </a:spcBef>
            </a:pPr>
            <a:r>
              <a:rPr lang="en-US" sz="3000" kern="0">
                <a:solidFill>
                  <a:srgbClr val="FFFFFF"/>
                </a:solidFill>
                <a:latin typeface="Arial"/>
                <a:cs typeface="Arial"/>
              </a:rPr>
              <a:t>Speech Intelligibility</a:t>
            </a:r>
            <a:endParaRPr lang="en-US" sz="3000" kern="0" dirty="0">
              <a:latin typeface="Arial"/>
              <a:cs typeface="Arial"/>
            </a:endParaRPr>
          </a:p>
        </p:txBody>
      </p:sp>
    </p:spTree>
    <p:extLst>
      <p:ext uri="{BB962C8B-B14F-4D97-AF65-F5344CB8AC3E}">
        <p14:creationId xmlns:p14="http://schemas.microsoft.com/office/powerpoint/2010/main" val="2037636611"/>
      </p:ext>
    </p:extLst>
  </p:cSld>
  <p:clrMapOvr>
    <a:masterClrMapping/>
  </p:clrMapOvr>
  <mc:AlternateContent xmlns:mc="http://schemas.openxmlformats.org/markup-compatibility/2006" xmlns:p14="http://schemas.microsoft.com/office/powerpoint/2010/main">
    <mc:Choice Requires="p14">
      <p:transition spd="slow" p14:dur="2000" advTm="35044"/>
    </mc:Choice>
    <mc:Fallback xmlns="">
      <p:transition spd="slow" advTm="35044"/>
    </mc:Fallback>
  </mc:AlternateContent>
  <p:extLst>
    <p:ext uri="{3A86A75C-4F4B-4683-9AE1-C65F6400EC91}">
      <p14:laserTraceLst xmlns:p14="http://schemas.microsoft.com/office/powerpoint/2010/main">
        <p14:tracePtLst>
          <p14:tracePt t="23265" x="2794000" y="4635500"/>
          <p14:tracePt t="23380" x="2806700" y="4635500"/>
          <p14:tracePt t="23397" x="2832100" y="4635500"/>
          <p14:tracePt t="23413" x="2863850" y="4635500"/>
          <p14:tracePt t="23430" x="2901950" y="4635500"/>
          <p14:tracePt t="23447" x="2940050" y="4635500"/>
          <p14:tracePt t="23450" x="2952750" y="4635500"/>
          <p14:tracePt t="23463" x="2959100" y="4635500"/>
          <p14:tracePt t="23480" x="2984500" y="4629150"/>
          <p14:tracePt t="23497" x="3003550" y="4629150"/>
          <p14:tracePt t="23514" x="3028950" y="4616450"/>
          <p14:tracePt t="23530" x="3041650" y="4610100"/>
          <p14:tracePt t="23548" x="3060700" y="4610100"/>
          <p14:tracePt t="23551" x="3079750" y="4610100"/>
          <p14:tracePt t="23565" x="3086100" y="4610100"/>
          <p14:tracePt t="23581" x="3111500" y="4610100"/>
          <p14:tracePt t="23597" x="3124200" y="4610100"/>
          <p14:tracePt t="23614" x="3155950" y="4610100"/>
          <p14:tracePt t="23630" x="3175000" y="4610100"/>
          <p14:tracePt t="23647" x="3213100" y="4603750"/>
          <p14:tracePt t="23650" x="3225800" y="4591050"/>
          <p14:tracePt t="23680" x="3251200" y="4591050"/>
          <p14:tracePt t="23697" x="3263900" y="4591050"/>
          <p14:tracePt t="23713" x="3270250" y="4591050"/>
          <p14:tracePt t="23730" x="3289300" y="4591050"/>
          <p14:tracePt t="23747" x="3302000" y="4591050"/>
          <p14:tracePt t="23763" x="3327400" y="4591050"/>
          <p14:tracePt t="23781" x="3346450" y="4591050"/>
          <p14:tracePt t="23784" x="3359150" y="4591050"/>
          <p14:tracePt t="23797" x="3378200" y="4591050"/>
          <p14:tracePt t="23813" x="3390900" y="4591050"/>
          <p14:tracePt t="23830" x="3409950" y="4591050"/>
          <p14:tracePt t="23847" x="3441700" y="4591050"/>
          <p14:tracePt t="23863" x="3460750" y="4591050"/>
          <p14:tracePt t="23880" x="3530600" y="4591050"/>
          <p14:tracePt t="23897" x="3562350" y="4591050"/>
          <p14:tracePt t="23913" x="3587750" y="4591050"/>
          <p14:tracePt t="23930" x="3619500" y="4591050"/>
          <p14:tracePt t="23947" x="3644900" y="4591050"/>
          <p14:tracePt t="23951" x="3651250" y="4591050"/>
          <p14:tracePt t="23963" x="3670300" y="4591050"/>
          <p14:tracePt t="23980" x="3708400" y="4597400"/>
          <p14:tracePt t="23997" x="3733800" y="4597400"/>
          <p14:tracePt t="24013" x="3765550" y="4597400"/>
          <p14:tracePt t="24017" x="3784600" y="4597400"/>
          <p14:tracePt t="24031" x="3816350" y="4597400"/>
          <p14:tracePt t="24047" x="3841750" y="4597400"/>
          <p14:tracePt t="24063" x="3898900" y="4597400"/>
          <p14:tracePt t="24081" x="3943350" y="4597400"/>
          <p14:tracePt t="24097" x="3968750" y="4597400"/>
          <p14:tracePt t="24113" x="4019550" y="4597400"/>
          <p14:tracePt t="24132" x="4051300" y="4610100"/>
          <p14:tracePt t="24135" x="4127500" y="4616450"/>
          <p14:tracePt t="24147" x="4159250" y="4622800"/>
          <p14:tracePt t="24167" x="4254500" y="4622800"/>
          <p14:tracePt t="24180" x="4368800" y="4622800"/>
          <p14:tracePt t="24198" x="4406900" y="4629150"/>
          <p14:tracePt t="24201" x="4464050" y="4629150"/>
          <p14:tracePt t="24213" x="4495800" y="4629150"/>
          <p14:tracePt t="24231" x="4546600" y="4635500"/>
          <p14:tracePt t="24247" x="4584700" y="4635500"/>
          <p14:tracePt t="24263" x="4635500" y="4635500"/>
          <p14:tracePt t="24267" x="4660900" y="4635500"/>
          <p14:tracePt t="24282" x="4724400" y="4635500"/>
          <p14:tracePt t="24297" x="4781550" y="4641850"/>
          <p14:tracePt t="24314" x="4813300" y="4641850"/>
          <p14:tracePt t="24330" x="4838700" y="4641850"/>
          <p14:tracePt t="24333" x="4857750" y="4641850"/>
          <p14:tracePt t="24347" x="4876800" y="4641850"/>
          <p14:tracePt t="24363" x="4902200" y="4641850"/>
          <p14:tracePt t="24380" x="4921250" y="4641850"/>
          <p14:tracePt t="24397" x="4940300" y="4641850"/>
          <p14:tracePt t="24413" x="4991100" y="4648200"/>
          <p14:tracePt t="24430" x="5029200" y="4648200"/>
          <p14:tracePt t="24433" x="5035550" y="4648200"/>
          <p14:tracePt t="24446" x="5086350" y="4648200"/>
          <p14:tracePt t="24463" x="5130800" y="4648200"/>
          <p14:tracePt t="24480" x="5168900" y="4648200"/>
          <p14:tracePt t="24497" x="5232400" y="4648200"/>
          <p14:tracePt t="24501" x="5264150" y="4648200"/>
          <p14:tracePt t="24513" x="5289550" y="4648200"/>
          <p14:tracePt t="24530" x="5334000" y="4648200"/>
          <p14:tracePt t="24533" x="5346700" y="4648200"/>
          <p14:tracePt t="24547" x="5365750" y="4648200"/>
          <p14:tracePt t="24564" x="5403850" y="4648200"/>
          <p14:tracePt t="24567" x="5448300" y="4641850"/>
          <p14:tracePt t="24580" x="5505450" y="4635500"/>
          <p14:tracePt t="24597" x="5549900" y="4635500"/>
          <p14:tracePt t="24613" x="5588000" y="4635500"/>
          <p14:tracePt t="24630" x="5676900" y="4635500"/>
          <p14:tracePt t="24634" x="5683250" y="4635500"/>
          <p14:tracePt t="24647" x="5734050" y="4635500"/>
          <p14:tracePt t="24664" x="5778500" y="4635500"/>
          <p14:tracePt t="24680" x="5816600" y="4635500"/>
          <p14:tracePt t="24697" x="5880100" y="4629150"/>
          <p14:tracePt t="24701" x="5911850" y="4616450"/>
          <p14:tracePt t="24713" x="5918200" y="4616450"/>
          <p14:tracePt t="24730" x="5956300" y="4616450"/>
          <p14:tracePt t="24747" x="5969000" y="4610100"/>
          <p14:tracePt t="24764" x="5981700" y="4610100"/>
          <p14:tracePt t="24767" x="5988050" y="4610100"/>
          <p14:tracePt t="24780" x="5994400" y="4610100"/>
          <p14:tracePt t="24797" x="6007100" y="4610100"/>
          <p14:tracePt t="24813" x="6019800" y="4610100"/>
          <p14:tracePt t="24830" x="6051550" y="4603750"/>
          <p14:tracePt t="24863" x="6089650" y="4603750"/>
          <p14:tracePt t="24880" x="6108700" y="4603750"/>
          <p14:tracePt t="24897" x="6134100" y="4597400"/>
          <p14:tracePt t="24913" x="6159500" y="4597400"/>
          <p14:tracePt t="24930" x="6178550" y="4597400"/>
          <p14:tracePt t="24947" x="6210300" y="4597400"/>
          <p14:tracePt t="24963" x="6248400" y="4597400"/>
          <p14:tracePt t="24967" x="6261100" y="4597400"/>
          <p14:tracePt t="24980" x="6280150" y="4597400"/>
          <p14:tracePt t="24997" x="6324600" y="4597400"/>
          <p14:tracePt t="25013" x="6350000" y="4597400"/>
          <p14:tracePt t="25030" x="6369050" y="4597400"/>
          <p14:tracePt t="25050" x="6388100" y="4597400"/>
          <p14:tracePt t="25096" x="6394450" y="4597400"/>
          <p14:tracePt t="25114" x="6407150" y="4597400"/>
          <p14:tracePt t="25129" x="6413500" y="4597400"/>
          <p14:tracePt t="25146" x="6419850" y="4597400"/>
          <p14:tracePt t="25163" x="6432550" y="4597400"/>
          <p14:tracePt t="25180" x="6438900" y="4597400"/>
          <p14:tracePt t="25196" x="6451600" y="4591050"/>
          <p14:tracePt t="25213" x="6464300" y="4591050"/>
          <p14:tracePt t="25232" x="6477000" y="4591050"/>
          <p14:tracePt t="25246" x="6483350" y="4591050"/>
          <p14:tracePt t="25263" x="6508750" y="4591050"/>
          <p14:tracePt t="25280" x="6534150" y="4591050"/>
          <p14:tracePt t="25296" x="6540500" y="4591050"/>
          <p14:tracePt t="25315" x="6546850" y="4591050"/>
          <p14:tracePt t="27048" x="0" y="0"/>
        </p14:tracePtLst>
        <p14:tracePtLst>
          <p14:tracePt t="30131" x="8083550" y="4927600"/>
          <p14:tracePt t="30161" x="8089900" y="4927600"/>
          <p14:tracePt t="30178" x="8172450" y="4826000"/>
          <p14:tracePt t="30196" x="8204200" y="4781550"/>
          <p14:tracePt t="30211" x="8235950" y="4737100"/>
          <p14:tracePt t="30228" x="8248650" y="4705350"/>
          <p14:tracePt t="30231" x="8255000" y="4705350"/>
          <p14:tracePt t="30245" x="8274050" y="4667250"/>
          <p14:tracePt t="30278" x="8280400" y="4660900"/>
          <p14:tracePt t="30295" x="8286750" y="4648200"/>
          <p14:tracePt t="30311" x="8305800" y="4648200"/>
          <p14:tracePt t="30328" x="8312150" y="4641850"/>
          <p14:tracePt t="30332" x="8331200" y="4641850"/>
          <p14:tracePt t="30346" x="8350250" y="4641850"/>
          <p14:tracePt t="30361" x="8362950" y="4641850"/>
          <p14:tracePt t="30378" x="8394700" y="4641850"/>
          <p14:tracePt t="30395" x="8432800" y="4641850"/>
          <p14:tracePt t="30411" x="8451850" y="4654550"/>
          <p14:tracePt t="30428" x="8496300" y="4686300"/>
          <p14:tracePt t="30432" x="8509000" y="4699000"/>
          <p14:tracePt t="30445" x="8521700" y="4705350"/>
          <p14:tracePt t="30461" x="8591550" y="4762500"/>
          <p14:tracePt t="30478" x="8629650" y="4775200"/>
          <p14:tracePt t="30495" x="8661400" y="4806950"/>
          <p14:tracePt t="30511" x="8693150" y="4838700"/>
          <p14:tracePt t="30528" x="8724900" y="4864100"/>
          <p14:tracePt t="30545" x="8756650" y="4889500"/>
          <p14:tracePt t="30561" x="8788400" y="4914900"/>
          <p14:tracePt t="30578" x="8851900" y="4946650"/>
          <p14:tracePt t="30595" x="8890000" y="4984750"/>
          <p14:tracePt t="30600" x="8896350" y="4984750"/>
          <p14:tracePt t="30611" x="8928100" y="4991100"/>
          <p14:tracePt t="30628" x="8978900" y="5010150"/>
          <p14:tracePt t="30644" x="9023350" y="5029200"/>
          <p14:tracePt t="30661" x="9137650" y="5054600"/>
          <p14:tracePt t="30665" x="9182100" y="5060950"/>
          <p14:tracePt t="30678" x="9239250" y="5080000"/>
          <p14:tracePt t="30694" x="9277350" y="5086350"/>
          <p14:tracePt t="30698" x="9290050" y="5086350"/>
          <p14:tracePt t="30711" x="9296400" y="5086350"/>
          <p14:tracePt t="30728" x="9309100" y="5086350"/>
          <p14:tracePt t="30745" x="9315450" y="5086350"/>
          <p14:tracePt t="30761" x="9328150" y="5086350"/>
          <p14:tracePt t="30778" x="9347200" y="5067300"/>
          <p14:tracePt t="30795" x="9398000" y="5054600"/>
          <p14:tracePt t="30799" x="9404350" y="5048250"/>
          <p14:tracePt t="30811" x="9417050" y="5035550"/>
          <p14:tracePt t="30828" x="9429750" y="5016500"/>
          <p14:tracePt t="30844" x="9455150" y="4997450"/>
          <p14:tracePt t="30861" x="9467850" y="4978400"/>
          <p14:tracePt t="30865" x="9474200" y="4965700"/>
          <p14:tracePt t="30878" x="9480550" y="4965700"/>
          <p14:tracePt t="30894" x="9480550" y="4946650"/>
          <p14:tracePt t="30911" x="9505950" y="4927600"/>
          <p14:tracePt t="30928" x="9512300" y="4927600"/>
          <p14:tracePt t="30931" x="9531350" y="4921250"/>
          <p14:tracePt t="30944" x="9544050" y="4914900"/>
          <p14:tracePt t="30961" x="9582150" y="4908550"/>
          <p14:tracePt t="30978" x="9607550" y="4908550"/>
          <p14:tracePt t="30995" x="9671050" y="4908550"/>
          <p14:tracePt t="31014" x="9728200" y="4908550"/>
          <p14:tracePt t="31028" x="9779000" y="4908550"/>
          <p14:tracePt t="31048" x="9804400" y="4908550"/>
          <p14:tracePt t="31062" x="9829800" y="4908550"/>
          <p14:tracePt t="31079" x="9855200" y="4908550"/>
          <p14:tracePt t="31094" x="9874250" y="4908550"/>
          <p14:tracePt t="31111" x="9899650" y="4908550"/>
          <p14:tracePt t="31128" x="9918700" y="4908550"/>
          <p14:tracePt t="31145" x="9975850" y="4908550"/>
          <p14:tracePt t="31148" x="9994900" y="4914900"/>
          <p14:tracePt t="31162" x="10045700" y="4914900"/>
          <p14:tracePt t="31178" x="10077450" y="4921250"/>
          <p14:tracePt t="31194" x="10128250" y="4927600"/>
          <p14:tracePt t="31211" x="10179050" y="4927600"/>
          <p14:tracePt t="31228" x="10223500" y="4927600"/>
          <p14:tracePt t="31245" x="10261600" y="4927600"/>
          <p14:tracePt t="31261" x="10306050" y="4927600"/>
          <p14:tracePt t="31278" x="10363200" y="4927600"/>
          <p14:tracePt t="31294" x="10407650" y="4914900"/>
          <p14:tracePt t="31311" x="10439400" y="4908550"/>
          <p14:tracePt t="31328" x="10477500" y="4902200"/>
          <p14:tracePt t="31345" x="10502900" y="4883150"/>
          <p14:tracePt t="31362" x="10610850" y="4864100"/>
          <p14:tracePt t="31378" x="10655300" y="4857750"/>
          <p14:tracePt t="31394" x="10712450" y="4845050"/>
          <p14:tracePt t="31411" x="10725150" y="4845050"/>
          <p14:tracePt t="31414" x="10744200" y="4845050"/>
          <p14:tracePt t="31428" x="10756900" y="4845050"/>
          <p14:tracePt t="31444" x="10782300" y="4845050"/>
          <p14:tracePt t="31449" x="10795000" y="4845050"/>
          <p14:tracePt t="31461" x="10801350" y="4845050"/>
          <p14:tracePt t="31478" x="10807700" y="4845050"/>
          <p14:tracePt t="31481" x="10814050" y="4845050"/>
          <p14:tracePt t="31495" x="10820400" y="4845050"/>
          <p14:tracePt t="31511" x="10858500" y="4857750"/>
          <p14:tracePt t="31527" x="10890250" y="4857750"/>
          <p14:tracePt t="31544" x="10934700" y="4857750"/>
          <p14:tracePt t="31548" x="10960100" y="4857750"/>
          <p14:tracePt t="31549" x="10985500" y="4857750"/>
          <p14:tracePt t="31562" x="11004550" y="4857750"/>
          <p14:tracePt t="31578" x="11036300" y="4857750"/>
          <p14:tracePt t="31594" x="11068050" y="4857750"/>
          <p14:tracePt t="31613" x="11080750" y="4857750"/>
          <p14:tracePt t="31627" x="11093450" y="4845050"/>
          <p14:tracePt t="31645" x="11106150" y="4838700"/>
          <p14:tracePt t="31648" x="11112500" y="4838700"/>
          <p14:tracePt t="31661" x="11118850" y="4826000"/>
          <p14:tracePt t="31678" x="11137900" y="4819650"/>
          <p14:tracePt t="31682" x="11150600" y="4819650"/>
          <p14:tracePt t="31695" x="11156950" y="4819650"/>
          <p14:tracePt t="31711" x="11201400" y="4813300"/>
          <p14:tracePt t="31727" x="11214100" y="4813300"/>
          <p14:tracePt t="31744" x="11258550" y="4813300"/>
          <p14:tracePt t="31763" x="11290300" y="4806950"/>
          <p14:tracePt t="31778" x="11322050" y="4806950"/>
          <p14:tracePt t="31794" x="11360150" y="4806950"/>
          <p14:tracePt t="31811" x="11379200" y="4806950"/>
          <p14:tracePt t="31845" x="11391900" y="4806950"/>
          <p14:tracePt t="31863" x="11398250" y="4806950"/>
          <p14:tracePt t="31878" x="11423650" y="4806950"/>
          <p14:tracePt t="31894" x="11442700" y="4806950"/>
          <p14:tracePt t="31911" x="11474450" y="4806950"/>
          <p14:tracePt t="31914" x="11487150" y="4806950"/>
          <p14:tracePt t="31929" x="11499850" y="4806950"/>
          <p14:tracePt t="31932" x="11512550" y="4806950"/>
          <p14:tracePt t="31945" x="11525250" y="4806950"/>
          <p14:tracePt t="31963" x="11544300" y="4806950"/>
          <p14:tracePt t="33146" x="0" y="0"/>
        </p14:tracePtLst>
      </p14:laserTraceLst>
    </p:ext>
  </p:extLs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8"/>
          <p:cNvSpPr txBox="1">
            <a:spLocks noGrp="1"/>
          </p:cNvSpPr>
          <p:nvPr>
            <p:ph type="sldNum" sz="quarter" idx="7"/>
          </p:nvPr>
        </p:nvSpPr>
        <p:spPr>
          <a:prstGeom prst="rect">
            <a:avLst/>
          </a:prstGeom>
        </p:spPr>
        <p:txBody>
          <a:bodyPr vert="horz" wrap="square" lIns="0" tIns="0" rIns="0" bIns="0" rtlCol="0">
            <a:spAutoFit/>
          </a:bodyPr>
          <a:lstStyle/>
          <a:p>
            <a:pPr marL="38100">
              <a:lnSpc>
                <a:spcPct val="100000"/>
              </a:lnSpc>
            </a:pPr>
            <a:fld id="{81D60167-4931-47E6-BA6A-407CBD079E47}" type="slidenum">
              <a:rPr spc="-5" dirty="0"/>
              <a:t>33</a:t>
            </a:fld>
            <a:endParaRPr spc="-5" dirty="0"/>
          </a:p>
        </p:txBody>
      </p:sp>
      <p:sp>
        <p:nvSpPr>
          <p:cNvPr id="7" name="object 3"/>
          <p:cNvSpPr txBox="1"/>
          <p:nvPr/>
        </p:nvSpPr>
        <p:spPr>
          <a:xfrm>
            <a:off x="3442252" y="736472"/>
            <a:ext cx="7926705" cy="1077218"/>
          </a:xfrm>
          <a:prstGeom prst="rect">
            <a:avLst/>
          </a:prstGeom>
        </p:spPr>
        <p:txBody>
          <a:bodyPr vert="horz" wrap="square" lIns="0" tIns="50800" rIns="0" bIns="0" rtlCol="0">
            <a:spAutoFit/>
          </a:bodyPr>
          <a:lstStyle/>
          <a:p>
            <a:pPr marL="12700">
              <a:lnSpc>
                <a:spcPct val="100000"/>
              </a:lnSpc>
              <a:spcBef>
                <a:spcPts val="400"/>
              </a:spcBef>
            </a:pPr>
            <a:endParaRPr lang="en-US" sz="2000" b="1" spc="-5" dirty="0">
              <a:solidFill>
                <a:srgbClr val="003884"/>
              </a:solidFill>
              <a:latin typeface="Arial"/>
              <a:cs typeface="Arial"/>
            </a:endParaRPr>
          </a:p>
          <a:p>
            <a:pPr marL="12700">
              <a:lnSpc>
                <a:spcPct val="100000"/>
              </a:lnSpc>
              <a:spcBef>
                <a:spcPts val="400"/>
              </a:spcBef>
            </a:pPr>
            <a:endParaRPr lang="en-US" sz="2000" b="1" spc="-5" dirty="0">
              <a:solidFill>
                <a:srgbClr val="003884"/>
              </a:solidFill>
              <a:latin typeface="Arial"/>
              <a:cs typeface="Arial"/>
            </a:endParaRPr>
          </a:p>
          <a:p>
            <a:pPr marL="12700">
              <a:lnSpc>
                <a:spcPct val="100000"/>
              </a:lnSpc>
              <a:spcBef>
                <a:spcPts val="400"/>
              </a:spcBef>
            </a:pPr>
            <a:endParaRPr sz="2000" dirty="0">
              <a:latin typeface="Arial"/>
              <a:cs typeface="Arial"/>
            </a:endParaRPr>
          </a:p>
        </p:txBody>
      </p:sp>
      <p:sp>
        <p:nvSpPr>
          <p:cNvPr id="9" name="object 4"/>
          <p:cNvSpPr txBox="1">
            <a:spLocks/>
          </p:cNvSpPr>
          <p:nvPr/>
        </p:nvSpPr>
        <p:spPr>
          <a:xfrm>
            <a:off x="3279140" y="854456"/>
            <a:ext cx="7388860" cy="321242"/>
          </a:xfrm>
          <a:prstGeom prst="rect">
            <a:avLst/>
          </a:prstGeom>
        </p:spPr>
        <p:txBody>
          <a:bodyPr vert="horz" wrap="square" lIns="0" tIns="13335" rIns="0" bIns="0" rtlCol="0">
            <a:spAutoFit/>
          </a:bodyPr>
          <a:lstStyle>
            <a:lvl1pPr>
              <a:defRPr sz="2000" b="1" i="0">
                <a:solidFill>
                  <a:srgbClr val="1F487C"/>
                </a:solidFill>
                <a:latin typeface="Calibri"/>
                <a:ea typeface="+mj-ea"/>
                <a:cs typeface="Calibri"/>
              </a:defRPr>
            </a:lvl1pPr>
          </a:lstStyle>
          <a:p>
            <a:pPr marL="12700">
              <a:spcBef>
                <a:spcPts val="105"/>
              </a:spcBef>
            </a:pPr>
            <a:r>
              <a:rPr lang="en-US" kern="0" dirty="0">
                <a:solidFill>
                  <a:srgbClr val="003884"/>
                </a:solidFill>
                <a:latin typeface="Arial"/>
                <a:cs typeface="Arial"/>
              </a:rPr>
              <a:t>Measuring Speech Transmission Index (STI)</a:t>
            </a:r>
            <a:endParaRPr lang="en-US" kern="0" dirty="0">
              <a:solidFill>
                <a:srgbClr val="003884"/>
              </a:solidFill>
              <a:latin typeface="Arial"/>
              <a:cs typeface="Arial"/>
              <a:sym typeface="Wingdings" panose="05000000000000000000" pitchFamily="2" charset="2"/>
            </a:endParaRPr>
          </a:p>
        </p:txBody>
      </p:sp>
      <p:sp>
        <p:nvSpPr>
          <p:cNvPr id="14" name="object 6"/>
          <p:cNvSpPr txBox="1">
            <a:spLocks/>
          </p:cNvSpPr>
          <p:nvPr/>
        </p:nvSpPr>
        <p:spPr>
          <a:xfrm>
            <a:off x="181862" y="736472"/>
            <a:ext cx="2608580" cy="1053686"/>
          </a:xfrm>
          <a:prstGeom prst="rect">
            <a:avLst/>
          </a:prstGeom>
        </p:spPr>
        <p:txBody>
          <a:bodyPr vert="horz" wrap="square" lIns="0" tIns="12700" rIns="0" bIns="0" rtlCol="0">
            <a:spAutoFit/>
          </a:bodyPr>
          <a:lstStyle>
            <a:lvl1pPr>
              <a:defRPr sz="2000" b="1" i="0">
                <a:solidFill>
                  <a:srgbClr val="1F487C"/>
                </a:solidFill>
                <a:latin typeface="Calibri"/>
                <a:ea typeface="+mj-ea"/>
                <a:cs typeface="Calibri"/>
              </a:defRPr>
            </a:lvl1pPr>
          </a:lstStyle>
          <a:p>
            <a:pPr marL="12700" marR="5080">
              <a:lnSpc>
                <a:spcPct val="118000"/>
              </a:lnSpc>
              <a:spcBef>
                <a:spcPts val="100"/>
              </a:spcBef>
            </a:pPr>
            <a:r>
              <a:rPr lang="en-US" sz="3000" kern="0">
                <a:solidFill>
                  <a:srgbClr val="FFFFFF"/>
                </a:solidFill>
                <a:latin typeface="Arial"/>
                <a:cs typeface="Arial"/>
              </a:rPr>
              <a:t>Speech Intelligibility</a:t>
            </a:r>
            <a:endParaRPr lang="en-US" sz="3000" kern="0" dirty="0">
              <a:latin typeface="Arial"/>
              <a:cs typeface="Arial"/>
            </a:endParaRPr>
          </a:p>
        </p:txBody>
      </p:sp>
      <p:sp>
        <p:nvSpPr>
          <p:cNvPr id="10" name="Content Placeholder 2"/>
          <p:cNvSpPr txBox="1">
            <a:spLocks/>
          </p:cNvSpPr>
          <p:nvPr/>
        </p:nvSpPr>
        <p:spPr>
          <a:xfrm>
            <a:off x="2930363" y="1486055"/>
            <a:ext cx="4896753" cy="4708981"/>
          </a:xfrm>
          <a:prstGeom prst="rect">
            <a:avLst/>
          </a:prstGeom>
        </p:spPr>
        <p:txBody>
          <a:bodyPr wrap="square" lIns="0" tIns="0" rIns="0" bIns="0">
            <a:spAutoFit/>
          </a:bodyPr>
          <a:lstStyle>
            <a:lvl1pPr marL="0">
              <a:defRPr sz="1800" b="0" i="0">
                <a:solidFill>
                  <a:srgbClr val="003884"/>
                </a:solidFill>
                <a:latin typeface="Arial"/>
                <a:ea typeface="+mn-ea"/>
                <a:cs typeface="Arial"/>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285750" indent="-285750">
              <a:buFont typeface="Arial" panose="020B0604020202020204" pitchFamily="34" charset="0"/>
              <a:buChar char="•"/>
            </a:pPr>
            <a:r>
              <a:rPr lang="en-US" kern="0" dirty="0"/>
              <a:t>A speaker modulates the speech spectra with frequencies in the range from 0.1 to 24 Hz, with a peak between 2Hz and 4Hz.</a:t>
            </a:r>
          </a:p>
          <a:p>
            <a:pPr marL="285750" indent="-285750">
              <a:buFont typeface="Arial" panose="020B0604020202020204" pitchFamily="34" charset="0"/>
              <a:buChar char="•"/>
            </a:pPr>
            <a:endParaRPr lang="en-US" kern="0" dirty="0"/>
          </a:p>
          <a:p>
            <a:pPr marL="285750" indent="-285750">
              <a:buFont typeface="Arial" panose="020B0604020202020204" pitchFamily="34" charset="0"/>
              <a:buChar char="•"/>
            </a:pPr>
            <a:r>
              <a:rPr lang="en-US" kern="0" dirty="0"/>
              <a:t>The modulations of the speech signal are analyzed in octave bands from 125-8000 Hz.</a:t>
            </a:r>
          </a:p>
          <a:p>
            <a:pPr marL="285750" indent="-285750">
              <a:buFont typeface="Arial" panose="020B0604020202020204" pitchFamily="34" charset="0"/>
              <a:buChar char="•"/>
            </a:pPr>
            <a:endParaRPr lang="en-US" kern="0" dirty="0"/>
          </a:p>
          <a:p>
            <a:pPr marL="285750" indent="-285750">
              <a:buFont typeface="Arial" panose="020B0604020202020204" pitchFamily="34" charset="0"/>
              <a:buChar char="•"/>
            </a:pPr>
            <a:r>
              <a:rPr lang="en-US" kern="0" dirty="0"/>
              <a:t>The analyzed modulation frequencies are split in 1/3 octave bands (e.g., 14 between 0.63Hz and 12.5 Hz)</a:t>
            </a:r>
          </a:p>
          <a:p>
            <a:pPr marL="285750" indent="-285750">
              <a:buFont typeface="Arial" panose="020B0604020202020204" pitchFamily="34" charset="0"/>
              <a:buChar char="•"/>
            </a:pPr>
            <a:endParaRPr lang="en-US" kern="0" dirty="0"/>
          </a:p>
          <a:p>
            <a:pPr marL="285750" indent="-285750">
              <a:buFont typeface="Arial" panose="020B0604020202020204" pitchFamily="34" charset="0"/>
              <a:buChar char="•"/>
            </a:pPr>
            <a:r>
              <a:rPr lang="en-US" kern="0" dirty="0"/>
              <a:t>High MTF values </a:t>
            </a:r>
            <a:r>
              <a:rPr lang="en-US" kern="0" dirty="0">
                <a:sym typeface="Wingdings" panose="05000000000000000000" pitchFamily="2" charset="2"/>
              </a:rPr>
              <a:t> Good transfer of level modulations  good speech intelligibility</a:t>
            </a:r>
          </a:p>
          <a:p>
            <a:pPr marL="285750" indent="-285750">
              <a:buFont typeface="Arial" panose="020B0604020202020204" pitchFamily="34" charset="0"/>
              <a:buChar char="•"/>
            </a:pPr>
            <a:endParaRPr lang="en-US" kern="0" dirty="0">
              <a:sym typeface="Wingdings" panose="05000000000000000000" pitchFamily="2" charset="2"/>
            </a:endParaRPr>
          </a:p>
          <a:p>
            <a:pPr marL="285750" indent="-285750">
              <a:buFont typeface="Arial" panose="020B0604020202020204" pitchFamily="34" charset="0"/>
              <a:buChar char="•"/>
            </a:pPr>
            <a:r>
              <a:rPr lang="en-US" kern="0" dirty="0">
                <a:sym typeface="Wingdings" panose="05000000000000000000" pitchFamily="2" charset="2"/>
              </a:rPr>
              <a:t>Low MTF values  significant reduction of </a:t>
            </a:r>
            <a:r>
              <a:rPr lang="en-US" dirty="0"/>
              <a:t>the speech intelligibility, due to the acoustical system properties and/or background noise</a:t>
            </a:r>
            <a:endParaRPr lang="en-US" kern="0" dirty="0"/>
          </a:p>
        </p:txBody>
      </p:sp>
      <p:pic>
        <p:nvPicPr>
          <p:cNvPr id="12" name="Picture 4" descr="sti_measur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72399" y="1486055"/>
            <a:ext cx="4409661" cy="441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07126280"/>
      </p:ext>
    </p:extLst>
  </p:cSld>
  <p:clrMapOvr>
    <a:masterClrMapping/>
  </p:clrMapOvr>
  <mc:AlternateContent xmlns:mc="http://schemas.openxmlformats.org/markup-compatibility/2006" xmlns:p14="http://schemas.microsoft.com/office/powerpoint/2010/main">
    <mc:Choice Requires="p14">
      <p:transition spd="slow" p14:dur="2000" advTm="35044"/>
    </mc:Choice>
    <mc:Fallback xmlns="">
      <p:transition spd="slow" advTm="35044"/>
    </mc:Fallback>
  </mc:AlternateContent>
  <p:extLst>
    <p:ext uri="{3A86A75C-4F4B-4683-9AE1-C65F6400EC91}">
      <p14:laserTraceLst xmlns:p14="http://schemas.microsoft.com/office/powerpoint/2010/main">
        <p14:tracePtLst>
          <p14:tracePt t="23265" x="2794000" y="4635500"/>
          <p14:tracePt t="23380" x="2806700" y="4635500"/>
          <p14:tracePt t="23397" x="2832100" y="4635500"/>
          <p14:tracePt t="23413" x="2863850" y="4635500"/>
          <p14:tracePt t="23430" x="2901950" y="4635500"/>
          <p14:tracePt t="23447" x="2940050" y="4635500"/>
          <p14:tracePt t="23450" x="2952750" y="4635500"/>
          <p14:tracePt t="23463" x="2959100" y="4635500"/>
          <p14:tracePt t="23480" x="2984500" y="4629150"/>
          <p14:tracePt t="23497" x="3003550" y="4629150"/>
          <p14:tracePt t="23514" x="3028950" y="4616450"/>
          <p14:tracePt t="23530" x="3041650" y="4610100"/>
          <p14:tracePt t="23548" x="3060700" y="4610100"/>
          <p14:tracePt t="23551" x="3079750" y="4610100"/>
          <p14:tracePt t="23565" x="3086100" y="4610100"/>
          <p14:tracePt t="23581" x="3111500" y="4610100"/>
          <p14:tracePt t="23597" x="3124200" y="4610100"/>
          <p14:tracePt t="23614" x="3155950" y="4610100"/>
          <p14:tracePt t="23630" x="3175000" y="4610100"/>
          <p14:tracePt t="23647" x="3213100" y="4603750"/>
          <p14:tracePt t="23650" x="3225800" y="4591050"/>
          <p14:tracePt t="23680" x="3251200" y="4591050"/>
          <p14:tracePt t="23697" x="3263900" y="4591050"/>
          <p14:tracePt t="23713" x="3270250" y="4591050"/>
          <p14:tracePt t="23730" x="3289300" y="4591050"/>
          <p14:tracePt t="23747" x="3302000" y="4591050"/>
          <p14:tracePt t="23763" x="3327400" y="4591050"/>
          <p14:tracePt t="23781" x="3346450" y="4591050"/>
          <p14:tracePt t="23784" x="3359150" y="4591050"/>
          <p14:tracePt t="23797" x="3378200" y="4591050"/>
          <p14:tracePt t="23813" x="3390900" y="4591050"/>
          <p14:tracePt t="23830" x="3409950" y="4591050"/>
          <p14:tracePt t="23847" x="3441700" y="4591050"/>
          <p14:tracePt t="23863" x="3460750" y="4591050"/>
          <p14:tracePt t="23880" x="3530600" y="4591050"/>
          <p14:tracePt t="23897" x="3562350" y="4591050"/>
          <p14:tracePt t="23913" x="3587750" y="4591050"/>
          <p14:tracePt t="23930" x="3619500" y="4591050"/>
          <p14:tracePt t="23947" x="3644900" y="4591050"/>
          <p14:tracePt t="23951" x="3651250" y="4591050"/>
          <p14:tracePt t="23963" x="3670300" y="4591050"/>
          <p14:tracePt t="23980" x="3708400" y="4597400"/>
          <p14:tracePt t="23997" x="3733800" y="4597400"/>
          <p14:tracePt t="24013" x="3765550" y="4597400"/>
          <p14:tracePt t="24017" x="3784600" y="4597400"/>
          <p14:tracePt t="24031" x="3816350" y="4597400"/>
          <p14:tracePt t="24047" x="3841750" y="4597400"/>
          <p14:tracePt t="24063" x="3898900" y="4597400"/>
          <p14:tracePt t="24081" x="3943350" y="4597400"/>
          <p14:tracePt t="24097" x="3968750" y="4597400"/>
          <p14:tracePt t="24113" x="4019550" y="4597400"/>
          <p14:tracePt t="24132" x="4051300" y="4610100"/>
          <p14:tracePt t="24135" x="4127500" y="4616450"/>
          <p14:tracePt t="24147" x="4159250" y="4622800"/>
          <p14:tracePt t="24167" x="4254500" y="4622800"/>
          <p14:tracePt t="24180" x="4368800" y="4622800"/>
          <p14:tracePt t="24198" x="4406900" y="4629150"/>
          <p14:tracePt t="24201" x="4464050" y="4629150"/>
          <p14:tracePt t="24213" x="4495800" y="4629150"/>
          <p14:tracePt t="24231" x="4546600" y="4635500"/>
          <p14:tracePt t="24247" x="4584700" y="4635500"/>
          <p14:tracePt t="24263" x="4635500" y="4635500"/>
          <p14:tracePt t="24267" x="4660900" y="4635500"/>
          <p14:tracePt t="24282" x="4724400" y="4635500"/>
          <p14:tracePt t="24297" x="4781550" y="4641850"/>
          <p14:tracePt t="24314" x="4813300" y="4641850"/>
          <p14:tracePt t="24330" x="4838700" y="4641850"/>
          <p14:tracePt t="24333" x="4857750" y="4641850"/>
          <p14:tracePt t="24347" x="4876800" y="4641850"/>
          <p14:tracePt t="24363" x="4902200" y="4641850"/>
          <p14:tracePt t="24380" x="4921250" y="4641850"/>
          <p14:tracePt t="24397" x="4940300" y="4641850"/>
          <p14:tracePt t="24413" x="4991100" y="4648200"/>
          <p14:tracePt t="24430" x="5029200" y="4648200"/>
          <p14:tracePt t="24433" x="5035550" y="4648200"/>
          <p14:tracePt t="24446" x="5086350" y="4648200"/>
          <p14:tracePt t="24463" x="5130800" y="4648200"/>
          <p14:tracePt t="24480" x="5168900" y="4648200"/>
          <p14:tracePt t="24497" x="5232400" y="4648200"/>
          <p14:tracePt t="24501" x="5264150" y="4648200"/>
          <p14:tracePt t="24513" x="5289550" y="4648200"/>
          <p14:tracePt t="24530" x="5334000" y="4648200"/>
          <p14:tracePt t="24533" x="5346700" y="4648200"/>
          <p14:tracePt t="24547" x="5365750" y="4648200"/>
          <p14:tracePt t="24564" x="5403850" y="4648200"/>
          <p14:tracePt t="24567" x="5448300" y="4641850"/>
          <p14:tracePt t="24580" x="5505450" y="4635500"/>
          <p14:tracePt t="24597" x="5549900" y="4635500"/>
          <p14:tracePt t="24613" x="5588000" y="4635500"/>
          <p14:tracePt t="24630" x="5676900" y="4635500"/>
          <p14:tracePt t="24634" x="5683250" y="4635500"/>
          <p14:tracePt t="24647" x="5734050" y="4635500"/>
          <p14:tracePt t="24664" x="5778500" y="4635500"/>
          <p14:tracePt t="24680" x="5816600" y="4635500"/>
          <p14:tracePt t="24697" x="5880100" y="4629150"/>
          <p14:tracePt t="24701" x="5911850" y="4616450"/>
          <p14:tracePt t="24713" x="5918200" y="4616450"/>
          <p14:tracePt t="24730" x="5956300" y="4616450"/>
          <p14:tracePt t="24747" x="5969000" y="4610100"/>
          <p14:tracePt t="24764" x="5981700" y="4610100"/>
          <p14:tracePt t="24767" x="5988050" y="4610100"/>
          <p14:tracePt t="24780" x="5994400" y="4610100"/>
          <p14:tracePt t="24797" x="6007100" y="4610100"/>
          <p14:tracePt t="24813" x="6019800" y="4610100"/>
          <p14:tracePt t="24830" x="6051550" y="4603750"/>
          <p14:tracePt t="24863" x="6089650" y="4603750"/>
          <p14:tracePt t="24880" x="6108700" y="4603750"/>
          <p14:tracePt t="24897" x="6134100" y="4597400"/>
          <p14:tracePt t="24913" x="6159500" y="4597400"/>
          <p14:tracePt t="24930" x="6178550" y="4597400"/>
          <p14:tracePt t="24947" x="6210300" y="4597400"/>
          <p14:tracePt t="24963" x="6248400" y="4597400"/>
          <p14:tracePt t="24967" x="6261100" y="4597400"/>
          <p14:tracePt t="24980" x="6280150" y="4597400"/>
          <p14:tracePt t="24997" x="6324600" y="4597400"/>
          <p14:tracePt t="25013" x="6350000" y="4597400"/>
          <p14:tracePt t="25030" x="6369050" y="4597400"/>
          <p14:tracePt t="25050" x="6388100" y="4597400"/>
          <p14:tracePt t="25096" x="6394450" y="4597400"/>
          <p14:tracePt t="25114" x="6407150" y="4597400"/>
          <p14:tracePt t="25129" x="6413500" y="4597400"/>
          <p14:tracePt t="25146" x="6419850" y="4597400"/>
          <p14:tracePt t="25163" x="6432550" y="4597400"/>
          <p14:tracePt t="25180" x="6438900" y="4597400"/>
          <p14:tracePt t="25196" x="6451600" y="4591050"/>
          <p14:tracePt t="25213" x="6464300" y="4591050"/>
          <p14:tracePt t="25232" x="6477000" y="4591050"/>
          <p14:tracePt t="25246" x="6483350" y="4591050"/>
          <p14:tracePt t="25263" x="6508750" y="4591050"/>
          <p14:tracePt t="25280" x="6534150" y="4591050"/>
          <p14:tracePt t="25296" x="6540500" y="4591050"/>
          <p14:tracePt t="25315" x="6546850" y="4591050"/>
          <p14:tracePt t="27048" x="0" y="0"/>
        </p14:tracePtLst>
        <p14:tracePtLst>
          <p14:tracePt t="30131" x="8083550" y="4927600"/>
          <p14:tracePt t="30161" x="8089900" y="4927600"/>
          <p14:tracePt t="30178" x="8172450" y="4826000"/>
          <p14:tracePt t="30196" x="8204200" y="4781550"/>
          <p14:tracePt t="30211" x="8235950" y="4737100"/>
          <p14:tracePt t="30228" x="8248650" y="4705350"/>
          <p14:tracePt t="30231" x="8255000" y="4705350"/>
          <p14:tracePt t="30245" x="8274050" y="4667250"/>
          <p14:tracePt t="30278" x="8280400" y="4660900"/>
          <p14:tracePt t="30295" x="8286750" y="4648200"/>
          <p14:tracePt t="30311" x="8305800" y="4648200"/>
          <p14:tracePt t="30328" x="8312150" y="4641850"/>
          <p14:tracePt t="30332" x="8331200" y="4641850"/>
          <p14:tracePt t="30346" x="8350250" y="4641850"/>
          <p14:tracePt t="30361" x="8362950" y="4641850"/>
          <p14:tracePt t="30378" x="8394700" y="4641850"/>
          <p14:tracePt t="30395" x="8432800" y="4641850"/>
          <p14:tracePt t="30411" x="8451850" y="4654550"/>
          <p14:tracePt t="30428" x="8496300" y="4686300"/>
          <p14:tracePt t="30432" x="8509000" y="4699000"/>
          <p14:tracePt t="30445" x="8521700" y="4705350"/>
          <p14:tracePt t="30461" x="8591550" y="4762500"/>
          <p14:tracePt t="30478" x="8629650" y="4775200"/>
          <p14:tracePt t="30495" x="8661400" y="4806950"/>
          <p14:tracePt t="30511" x="8693150" y="4838700"/>
          <p14:tracePt t="30528" x="8724900" y="4864100"/>
          <p14:tracePt t="30545" x="8756650" y="4889500"/>
          <p14:tracePt t="30561" x="8788400" y="4914900"/>
          <p14:tracePt t="30578" x="8851900" y="4946650"/>
          <p14:tracePt t="30595" x="8890000" y="4984750"/>
          <p14:tracePt t="30600" x="8896350" y="4984750"/>
          <p14:tracePt t="30611" x="8928100" y="4991100"/>
          <p14:tracePt t="30628" x="8978900" y="5010150"/>
          <p14:tracePt t="30644" x="9023350" y="5029200"/>
          <p14:tracePt t="30661" x="9137650" y="5054600"/>
          <p14:tracePt t="30665" x="9182100" y="5060950"/>
          <p14:tracePt t="30678" x="9239250" y="5080000"/>
          <p14:tracePt t="30694" x="9277350" y="5086350"/>
          <p14:tracePt t="30698" x="9290050" y="5086350"/>
          <p14:tracePt t="30711" x="9296400" y="5086350"/>
          <p14:tracePt t="30728" x="9309100" y="5086350"/>
          <p14:tracePt t="30745" x="9315450" y="5086350"/>
          <p14:tracePt t="30761" x="9328150" y="5086350"/>
          <p14:tracePt t="30778" x="9347200" y="5067300"/>
          <p14:tracePt t="30795" x="9398000" y="5054600"/>
          <p14:tracePt t="30799" x="9404350" y="5048250"/>
          <p14:tracePt t="30811" x="9417050" y="5035550"/>
          <p14:tracePt t="30828" x="9429750" y="5016500"/>
          <p14:tracePt t="30844" x="9455150" y="4997450"/>
          <p14:tracePt t="30861" x="9467850" y="4978400"/>
          <p14:tracePt t="30865" x="9474200" y="4965700"/>
          <p14:tracePt t="30878" x="9480550" y="4965700"/>
          <p14:tracePt t="30894" x="9480550" y="4946650"/>
          <p14:tracePt t="30911" x="9505950" y="4927600"/>
          <p14:tracePt t="30928" x="9512300" y="4927600"/>
          <p14:tracePt t="30931" x="9531350" y="4921250"/>
          <p14:tracePt t="30944" x="9544050" y="4914900"/>
          <p14:tracePt t="30961" x="9582150" y="4908550"/>
          <p14:tracePt t="30978" x="9607550" y="4908550"/>
          <p14:tracePt t="30995" x="9671050" y="4908550"/>
          <p14:tracePt t="31014" x="9728200" y="4908550"/>
          <p14:tracePt t="31028" x="9779000" y="4908550"/>
          <p14:tracePt t="31048" x="9804400" y="4908550"/>
          <p14:tracePt t="31062" x="9829800" y="4908550"/>
          <p14:tracePt t="31079" x="9855200" y="4908550"/>
          <p14:tracePt t="31094" x="9874250" y="4908550"/>
          <p14:tracePt t="31111" x="9899650" y="4908550"/>
          <p14:tracePt t="31128" x="9918700" y="4908550"/>
          <p14:tracePt t="31145" x="9975850" y="4908550"/>
          <p14:tracePt t="31148" x="9994900" y="4914900"/>
          <p14:tracePt t="31162" x="10045700" y="4914900"/>
          <p14:tracePt t="31178" x="10077450" y="4921250"/>
          <p14:tracePt t="31194" x="10128250" y="4927600"/>
          <p14:tracePt t="31211" x="10179050" y="4927600"/>
          <p14:tracePt t="31228" x="10223500" y="4927600"/>
          <p14:tracePt t="31245" x="10261600" y="4927600"/>
          <p14:tracePt t="31261" x="10306050" y="4927600"/>
          <p14:tracePt t="31278" x="10363200" y="4927600"/>
          <p14:tracePt t="31294" x="10407650" y="4914900"/>
          <p14:tracePt t="31311" x="10439400" y="4908550"/>
          <p14:tracePt t="31328" x="10477500" y="4902200"/>
          <p14:tracePt t="31345" x="10502900" y="4883150"/>
          <p14:tracePt t="31362" x="10610850" y="4864100"/>
          <p14:tracePt t="31378" x="10655300" y="4857750"/>
          <p14:tracePt t="31394" x="10712450" y="4845050"/>
          <p14:tracePt t="31411" x="10725150" y="4845050"/>
          <p14:tracePt t="31414" x="10744200" y="4845050"/>
          <p14:tracePt t="31428" x="10756900" y="4845050"/>
          <p14:tracePt t="31444" x="10782300" y="4845050"/>
          <p14:tracePt t="31449" x="10795000" y="4845050"/>
          <p14:tracePt t="31461" x="10801350" y="4845050"/>
          <p14:tracePt t="31478" x="10807700" y="4845050"/>
          <p14:tracePt t="31481" x="10814050" y="4845050"/>
          <p14:tracePt t="31495" x="10820400" y="4845050"/>
          <p14:tracePt t="31511" x="10858500" y="4857750"/>
          <p14:tracePt t="31527" x="10890250" y="4857750"/>
          <p14:tracePt t="31544" x="10934700" y="4857750"/>
          <p14:tracePt t="31548" x="10960100" y="4857750"/>
          <p14:tracePt t="31549" x="10985500" y="4857750"/>
          <p14:tracePt t="31562" x="11004550" y="4857750"/>
          <p14:tracePt t="31578" x="11036300" y="4857750"/>
          <p14:tracePt t="31594" x="11068050" y="4857750"/>
          <p14:tracePt t="31613" x="11080750" y="4857750"/>
          <p14:tracePt t="31627" x="11093450" y="4845050"/>
          <p14:tracePt t="31645" x="11106150" y="4838700"/>
          <p14:tracePt t="31648" x="11112500" y="4838700"/>
          <p14:tracePt t="31661" x="11118850" y="4826000"/>
          <p14:tracePt t="31678" x="11137900" y="4819650"/>
          <p14:tracePt t="31682" x="11150600" y="4819650"/>
          <p14:tracePt t="31695" x="11156950" y="4819650"/>
          <p14:tracePt t="31711" x="11201400" y="4813300"/>
          <p14:tracePt t="31727" x="11214100" y="4813300"/>
          <p14:tracePt t="31744" x="11258550" y="4813300"/>
          <p14:tracePt t="31763" x="11290300" y="4806950"/>
          <p14:tracePt t="31778" x="11322050" y="4806950"/>
          <p14:tracePt t="31794" x="11360150" y="4806950"/>
          <p14:tracePt t="31811" x="11379200" y="4806950"/>
          <p14:tracePt t="31845" x="11391900" y="4806950"/>
          <p14:tracePt t="31863" x="11398250" y="4806950"/>
          <p14:tracePt t="31878" x="11423650" y="4806950"/>
          <p14:tracePt t="31894" x="11442700" y="4806950"/>
          <p14:tracePt t="31911" x="11474450" y="4806950"/>
          <p14:tracePt t="31914" x="11487150" y="4806950"/>
          <p14:tracePt t="31929" x="11499850" y="4806950"/>
          <p14:tracePt t="31932" x="11512550" y="4806950"/>
          <p14:tracePt t="31945" x="11525250" y="4806950"/>
          <p14:tracePt t="31963" x="11544300" y="4806950"/>
          <p14:tracePt t="33146" x="0" y="0"/>
        </p14:tracePtLst>
      </p14:laserTraceLst>
    </p:ext>
  </p:extLs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8"/>
          <p:cNvSpPr txBox="1">
            <a:spLocks noGrp="1"/>
          </p:cNvSpPr>
          <p:nvPr>
            <p:ph type="sldNum" sz="quarter" idx="7"/>
          </p:nvPr>
        </p:nvSpPr>
        <p:spPr>
          <a:prstGeom prst="rect">
            <a:avLst/>
          </a:prstGeom>
        </p:spPr>
        <p:txBody>
          <a:bodyPr vert="horz" wrap="square" lIns="0" tIns="0" rIns="0" bIns="0" rtlCol="0">
            <a:spAutoFit/>
          </a:bodyPr>
          <a:lstStyle/>
          <a:p>
            <a:pPr marL="38100">
              <a:lnSpc>
                <a:spcPct val="100000"/>
              </a:lnSpc>
            </a:pPr>
            <a:fld id="{81D60167-4931-47E6-BA6A-407CBD079E47}" type="slidenum">
              <a:rPr spc="-5" dirty="0"/>
              <a:t>34</a:t>
            </a:fld>
            <a:endParaRPr spc="-5" dirty="0"/>
          </a:p>
        </p:txBody>
      </p:sp>
      <p:sp>
        <p:nvSpPr>
          <p:cNvPr id="7" name="object 3"/>
          <p:cNvSpPr txBox="1"/>
          <p:nvPr/>
        </p:nvSpPr>
        <p:spPr>
          <a:xfrm>
            <a:off x="3442252" y="736472"/>
            <a:ext cx="7926705" cy="1077218"/>
          </a:xfrm>
          <a:prstGeom prst="rect">
            <a:avLst/>
          </a:prstGeom>
        </p:spPr>
        <p:txBody>
          <a:bodyPr vert="horz" wrap="square" lIns="0" tIns="50800" rIns="0" bIns="0" rtlCol="0">
            <a:spAutoFit/>
          </a:bodyPr>
          <a:lstStyle/>
          <a:p>
            <a:pPr marL="12700">
              <a:lnSpc>
                <a:spcPct val="100000"/>
              </a:lnSpc>
              <a:spcBef>
                <a:spcPts val="400"/>
              </a:spcBef>
            </a:pPr>
            <a:endParaRPr lang="en-US" sz="2000" b="1" spc="-5" dirty="0">
              <a:solidFill>
                <a:srgbClr val="003884"/>
              </a:solidFill>
              <a:latin typeface="Arial"/>
              <a:cs typeface="Arial"/>
            </a:endParaRPr>
          </a:p>
          <a:p>
            <a:pPr marL="12700">
              <a:lnSpc>
                <a:spcPct val="100000"/>
              </a:lnSpc>
              <a:spcBef>
                <a:spcPts val="400"/>
              </a:spcBef>
            </a:pPr>
            <a:endParaRPr lang="en-US" sz="2000" b="1" spc="-5" dirty="0">
              <a:solidFill>
                <a:srgbClr val="003884"/>
              </a:solidFill>
              <a:latin typeface="Arial"/>
              <a:cs typeface="Arial"/>
            </a:endParaRPr>
          </a:p>
          <a:p>
            <a:pPr marL="12700">
              <a:lnSpc>
                <a:spcPct val="100000"/>
              </a:lnSpc>
              <a:spcBef>
                <a:spcPts val="400"/>
              </a:spcBef>
            </a:pPr>
            <a:endParaRPr sz="2000" dirty="0">
              <a:latin typeface="Arial"/>
              <a:cs typeface="Arial"/>
            </a:endParaRPr>
          </a:p>
        </p:txBody>
      </p:sp>
      <p:sp>
        <p:nvSpPr>
          <p:cNvPr id="9" name="object 4"/>
          <p:cNvSpPr txBox="1">
            <a:spLocks/>
          </p:cNvSpPr>
          <p:nvPr/>
        </p:nvSpPr>
        <p:spPr>
          <a:xfrm>
            <a:off x="3279140" y="854456"/>
            <a:ext cx="7388860" cy="321242"/>
          </a:xfrm>
          <a:prstGeom prst="rect">
            <a:avLst/>
          </a:prstGeom>
        </p:spPr>
        <p:txBody>
          <a:bodyPr vert="horz" wrap="square" lIns="0" tIns="13335" rIns="0" bIns="0" rtlCol="0">
            <a:spAutoFit/>
          </a:bodyPr>
          <a:lstStyle>
            <a:lvl1pPr>
              <a:defRPr sz="2000" b="1" i="0">
                <a:solidFill>
                  <a:srgbClr val="1F487C"/>
                </a:solidFill>
                <a:latin typeface="Calibri"/>
                <a:ea typeface="+mj-ea"/>
                <a:cs typeface="Calibri"/>
              </a:defRPr>
            </a:lvl1pPr>
          </a:lstStyle>
          <a:p>
            <a:pPr marL="12700">
              <a:spcBef>
                <a:spcPts val="105"/>
              </a:spcBef>
            </a:pPr>
            <a:r>
              <a:rPr lang="en-US" kern="0" dirty="0">
                <a:solidFill>
                  <a:srgbClr val="003884"/>
                </a:solidFill>
                <a:latin typeface="Arial"/>
                <a:cs typeface="Arial"/>
              </a:rPr>
              <a:t>Measuring Speech Transmission Index (STI)</a:t>
            </a:r>
            <a:endParaRPr lang="en-US" kern="0" dirty="0">
              <a:solidFill>
                <a:srgbClr val="003884"/>
              </a:solidFill>
              <a:latin typeface="Arial"/>
              <a:cs typeface="Arial"/>
              <a:sym typeface="Wingdings" panose="05000000000000000000" pitchFamily="2" charset="2"/>
            </a:endParaRPr>
          </a:p>
        </p:txBody>
      </p:sp>
      <p:sp>
        <p:nvSpPr>
          <p:cNvPr id="14" name="object 6"/>
          <p:cNvSpPr txBox="1">
            <a:spLocks/>
          </p:cNvSpPr>
          <p:nvPr/>
        </p:nvSpPr>
        <p:spPr>
          <a:xfrm>
            <a:off x="181862" y="736472"/>
            <a:ext cx="2608580" cy="1053686"/>
          </a:xfrm>
          <a:prstGeom prst="rect">
            <a:avLst/>
          </a:prstGeom>
        </p:spPr>
        <p:txBody>
          <a:bodyPr vert="horz" wrap="square" lIns="0" tIns="12700" rIns="0" bIns="0" rtlCol="0">
            <a:spAutoFit/>
          </a:bodyPr>
          <a:lstStyle>
            <a:lvl1pPr>
              <a:defRPr sz="2000" b="1" i="0">
                <a:solidFill>
                  <a:srgbClr val="1F487C"/>
                </a:solidFill>
                <a:latin typeface="Calibri"/>
                <a:ea typeface="+mj-ea"/>
                <a:cs typeface="Calibri"/>
              </a:defRPr>
            </a:lvl1pPr>
          </a:lstStyle>
          <a:p>
            <a:pPr marL="12700" marR="5080">
              <a:lnSpc>
                <a:spcPct val="118000"/>
              </a:lnSpc>
              <a:spcBef>
                <a:spcPts val="100"/>
              </a:spcBef>
            </a:pPr>
            <a:r>
              <a:rPr lang="en-US" sz="3000" kern="0">
                <a:solidFill>
                  <a:srgbClr val="FFFFFF"/>
                </a:solidFill>
                <a:latin typeface="Arial"/>
                <a:cs typeface="Arial"/>
              </a:rPr>
              <a:t>Speech Intelligibility</a:t>
            </a:r>
            <a:endParaRPr lang="en-US" sz="3000" kern="0" dirty="0">
              <a:latin typeface="Arial"/>
              <a:cs typeface="Arial"/>
            </a:endParaRP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7400" y="4114800"/>
            <a:ext cx="9991610" cy="2032677"/>
          </a:xfrm>
          <a:prstGeom prst="rect">
            <a:avLst/>
          </a:prstGeom>
        </p:spPr>
      </p:pic>
      <p:sp>
        <p:nvSpPr>
          <p:cNvPr id="13" name="Content Placeholder 2"/>
          <p:cNvSpPr txBox="1">
            <a:spLocks/>
          </p:cNvSpPr>
          <p:nvPr/>
        </p:nvSpPr>
        <p:spPr>
          <a:xfrm>
            <a:off x="3264386" y="1524000"/>
            <a:ext cx="8784624" cy="2492990"/>
          </a:xfrm>
          <a:prstGeom prst="rect">
            <a:avLst/>
          </a:prstGeom>
        </p:spPr>
        <p:txBody>
          <a:bodyPr wrap="square" lIns="0" tIns="0" rIns="0" bIns="0">
            <a:spAutoFit/>
          </a:bodyPr>
          <a:lstStyle>
            <a:lvl1pPr marL="0">
              <a:defRPr sz="1800" b="0" i="0">
                <a:solidFill>
                  <a:srgbClr val="003884"/>
                </a:solidFill>
                <a:latin typeface="Arial"/>
                <a:ea typeface="+mn-ea"/>
                <a:cs typeface="Arial"/>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285750" indent="-285750">
              <a:buFont typeface="Arial" panose="020B0604020202020204" pitchFamily="34" charset="0"/>
              <a:buChar char="•"/>
            </a:pPr>
            <a:r>
              <a:rPr lang="en-US" dirty="0"/>
              <a:t>STI - calculated as the weighted sum of modulation transfer indices MTI, one for each octave frequency band from 125 Hz through 8 kHz. </a:t>
            </a:r>
          </a:p>
          <a:p>
            <a:endParaRPr lang="en-US" dirty="0"/>
          </a:p>
          <a:p>
            <a:r>
              <a:rPr lang="en-US" dirty="0"/>
              <a:t> </a:t>
            </a:r>
            <a:r>
              <a:rPr lang="en-US" i="1" dirty="0"/>
              <a:t>(where each MTI value is derived from MTF values over 14 different modulation frequencies) taking into account auditory effects according to IEC 60268-16)</a:t>
            </a:r>
          </a:p>
          <a:p>
            <a:endParaRPr lang="en-US" i="1" dirty="0"/>
          </a:p>
          <a:p>
            <a:endParaRPr lang="en-US" kern="0" dirty="0"/>
          </a:p>
          <a:p>
            <a:pPr marL="285750" indent="-285750">
              <a:buFont typeface="Arial" panose="020B0604020202020204" pitchFamily="34" charset="0"/>
              <a:buChar char="•"/>
            </a:pPr>
            <a:r>
              <a:rPr lang="en-US" kern="0" dirty="0"/>
              <a:t>STI values range between 1 (no loss in intelligibility) to 0 (complete loss).</a:t>
            </a:r>
          </a:p>
          <a:p>
            <a:pPr marL="285750" indent="-285750">
              <a:buFont typeface="Arial" panose="020B0604020202020204" pitchFamily="34" charset="0"/>
              <a:buChar char="•"/>
            </a:pPr>
            <a:endParaRPr lang="en-US" kern="0" dirty="0"/>
          </a:p>
        </p:txBody>
      </p:sp>
    </p:spTree>
    <p:extLst>
      <p:ext uri="{BB962C8B-B14F-4D97-AF65-F5344CB8AC3E}">
        <p14:creationId xmlns:p14="http://schemas.microsoft.com/office/powerpoint/2010/main" val="2758613946"/>
      </p:ext>
    </p:extLst>
  </p:cSld>
  <p:clrMapOvr>
    <a:masterClrMapping/>
  </p:clrMapOvr>
  <mc:AlternateContent xmlns:mc="http://schemas.openxmlformats.org/markup-compatibility/2006" xmlns:p14="http://schemas.microsoft.com/office/powerpoint/2010/main">
    <mc:Choice Requires="p14">
      <p:transition spd="slow" p14:dur="2000" advTm="35044"/>
    </mc:Choice>
    <mc:Fallback xmlns="">
      <p:transition spd="slow" advTm="35044"/>
    </mc:Fallback>
  </mc:AlternateContent>
  <p:extLst>
    <p:ext uri="{3A86A75C-4F4B-4683-9AE1-C65F6400EC91}">
      <p14:laserTraceLst xmlns:p14="http://schemas.microsoft.com/office/powerpoint/2010/main">
        <p14:tracePtLst>
          <p14:tracePt t="23265" x="2794000" y="4635500"/>
          <p14:tracePt t="23380" x="2806700" y="4635500"/>
          <p14:tracePt t="23397" x="2832100" y="4635500"/>
          <p14:tracePt t="23413" x="2863850" y="4635500"/>
          <p14:tracePt t="23430" x="2901950" y="4635500"/>
          <p14:tracePt t="23447" x="2940050" y="4635500"/>
          <p14:tracePt t="23450" x="2952750" y="4635500"/>
          <p14:tracePt t="23463" x="2959100" y="4635500"/>
          <p14:tracePt t="23480" x="2984500" y="4629150"/>
          <p14:tracePt t="23497" x="3003550" y="4629150"/>
          <p14:tracePt t="23514" x="3028950" y="4616450"/>
          <p14:tracePt t="23530" x="3041650" y="4610100"/>
          <p14:tracePt t="23548" x="3060700" y="4610100"/>
          <p14:tracePt t="23551" x="3079750" y="4610100"/>
          <p14:tracePt t="23565" x="3086100" y="4610100"/>
          <p14:tracePt t="23581" x="3111500" y="4610100"/>
          <p14:tracePt t="23597" x="3124200" y="4610100"/>
          <p14:tracePt t="23614" x="3155950" y="4610100"/>
          <p14:tracePt t="23630" x="3175000" y="4610100"/>
          <p14:tracePt t="23647" x="3213100" y="4603750"/>
          <p14:tracePt t="23650" x="3225800" y="4591050"/>
          <p14:tracePt t="23680" x="3251200" y="4591050"/>
          <p14:tracePt t="23697" x="3263900" y="4591050"/>
          <p14:tracePt t="23713" x="3270250" y="4591050"/>
          <p14:tracePt t="23730" x="3289300" y="4591050"/>
          <p14:tracePt t="23747" x="3302000" y="4591050"/>
          <p14:tracePt t="23763" x="3327400" y="4591050"/>
          <p14:tracePt t="23781" x="3346450" y="4591050"/>
          <p14:tracePt t="23784" x="3359150" y="4591050"/>
          <p14:tracePt t="23797" x="3378200" y="4591050"/>
          <p14:tracePt t="23813" x="3390900" y="4591050"/>
          <p14:tracePt t="23830" x="3409950" y="4591050"/>
          <p14:tracePt t="23847" x="3441700" y="4591050"/>
          <p14:tracePt t="23863" x="3460750" y="4591050"/>
          <p14:tracePt t="23880" x="3530600" y="4591050"/>
          <p14:tracePt t="23897" x="3562350" y="4591050"/>
          <p14:tracePt t="23913" x="3587750" y="4591050"/>
          <p14:tracePt t="23930" x="3619500" y="4591050"/>
          <p14:tracePt t="23947" x="3644900" y="4591050"/>
          <p14:tracePt t="23951" x="3651250" y="4591050"/>
          <p14:tracePt t="23963" x="3670300" y="4591050"/>
          <p14:tracePt t="23980" x="3708400" y="4597400"/>
          <p14:tracePt t="23997" x="3733800" y="4597400"/>
          <p14:tracePt t="24013" x="3765550" y="4597400"/>
          <p14:tracePt t="24017" x="3784600" y="4597400"/>
          <p14:tracePt t="24031" x="3816350" y="4597400"/>
          <p14:tracePt t="24047" x="3841750" y="4597400"/>
          <p14:tracePt t="24063" x="3898900" y="4597400"/>
          <p14:tracePt t="24081" x="3943350" y="4597400"/>
          <p14:tracePt t="24097" x="3968750" y="4597400"/>
          <p14:tracePt t="24113" x="4019550" y="4597400"/>
          <p14:tracePt t="24132" x="4051300" y="4610100"/>
          <p14:tracePt t="24135" x="4127500" y="4616450"/>
          <p14:tracePt t="24147" x="4159250" y="4622800"/>
          <p14:tracePt t="24167" x="4254500" y="4622800"/>
          <p14:tracePt t="24180" x="4368800" y="4622800"/>
          <p14:tracePt t="24198" x="4406900" y="4629150"/>
          <p14:tracePt t="24201" x="4464050" y="4629150"/>
          <p14:tracePt t="24213" x="4495800" y="4629150"/>
          <p14:tracePt t="24231" x="4546600" y="4635500"/>
          <p14:tracePt t="24247" x="4584700" y="4635500"/>
          <p14:tracePt t="24263" x="4635500" y="4635500"/>
          <p14:tracePt t="24267" x="4660900" y="4635500"/>
          <p14:tracePt t="24282" x="4724400" y="4635500"/>
          <p14:tracePt t="24297" x="4781550" y="4641850"/>
          <p14:tracePt t="24314" x="4813300" y="4641850"/>
          <p14:tracePt t="24330" x="4838700" y="4641850"/>
          <p14:tracePt t="24333" x="4857750" y="4641850"/>
          <p14:tracePt t="24347" x="4876800" y="4641850"/>
          <p14:tracePt t="24363" x="4902200" y="4641850"/>
          <p14:tracePt t="24380" x="4921250" y="4641850"/>
          <p14:tracePt t="24397" x="4940300" y="4641850"/>
          <p14:tracePt t="24413" x="4991100" y="4648200"/>
          <p14:tracePt t="24430" x="5029200" y="4648200"/>
          <p14:tracePt t="24433" x="5035550" y="4648200"/>
          <p14:tracePt t="24446" x="5086350" y="4648200"/>
          <p14:tracePt t="24463" x="5130800" y="4648200"/>
          <p14:tracePt t="24480" x="5168900" y="4648200"/>
          <p14:tracePt t="24497" x="5232400" y="4648200"/>
          <p14:tracePt t="24501" x="5264150" y="4648200"/>
          <p14:tracePt t="24513" x="5289550" y="4648200"/>
          <p14:tracePt t="24530" x="5334000" y="4648200"/>
          <p14:tracePt t="24533" x="5346700" y="4648200"/>
          <p14:tracePt t="24547" x="5365750" y="4648200"/>
          <p14:tracePt t="24564" x="5403850" y="4648200"/>
          <p14:tracePt t="24567" x="5448300" y="4641850"/>
          <p14:tracePt t="24580" x="5505450" y="4635500"/>
          <p14:tracePt t="24597" x="5549900" y="4635500"/>
          <p14:tracePt t="24613" x="5588000" y="4635500"/>
          <p14:tracePt t="24630" x="5676900" y="4635500"/>
          <p14:tracePt t="24634" x="5683250" y="4635500"/>
          <p14:tracePt t="24647" x="5734050" y="4635500"/>
          <p14:tracePt t="24664" x="5778500" y="4635500"/>
          <p14:tracePt t="24680" x="5816600" y="4635500"/>
          <p14:tracePt t="24697" x="5880100" y="4629150"/>
          <p14:tracePt t="24701" x="5911850" y="4616450"/>
          <p14:tracePt t="24713" x="5918200" y="4616450"/>
          <p14:tracePt t="24730" x="5956300" y="4616450"/>
          <p14:tracePt t="24747" x="5969000" y="4610100"/>
          <p14:tracePt t="24764" x="5981700" y="4610100"/>
          <p14:tracePt t="24767" x="5988050" y="4610100"/>
          <p14:tracePt t="24780" x="5994400" y="4610100"/>
          <p14:tracePt t="24797" x="6007100" y="4610100"/>
          <p14:tracePt t="24813" x="6019800" y="4610100"/>
          <p14:tracePt t="24830" x="6051550" y="4603750"/>
          <p14:tracePt t="24863" x="6089650" y="4603750"/>
          <p14:tracePt t="24880" x="6108700" y="4603750"/>
          <p14:tracePt t="24897" x="6134100" y="4597400"/>
          <p14:tracePt t="24913" x="6159500" y="4597400"/>
          <p14:tracePt t="24930" x="6178550" y="4597400"/>
          <p14:tracePt t="24947" x="6210300" y="4597400"/>
          <p14:tracePt t="24963" x="6248400" y="4597400"/>
          <p14:tracePt t="24967" x="6261100" y="4597400"/>
          <p14:tracePt t="24980" x="6280150" y="4597400"/>
          <p14:tracePt t="24997" x="6324600" y="4597400"/>
          <p14:tracePt t="25013" x="6350000" y="4597400"/>
          <p14:tracePt t="25030" x="6369050" y="4597400"/>
          <p14:tracePt t="25050" x="6388100" y="4597400"/>
          <p14:tracePt t="25096" x="6394450" y="4597400"/>
          <p14:tracePt t="25114" x="6407150" y="4597400"/>
          <p14:tracePt t="25129" x="6413500" y="4597400"/>
          <p14:tracePt t="25146" x="6419850" y="4597400"/>
          <p14:tracePt t="25163" x="6432550" y="4597400"/>
          <p14:tracePt t="25180" x="6438900" y="4597400"/>
          <p14:tracePt t="25196" x="6451600" y="4591050"/>
          <p14:tracePt t="25213" x="6464300" y="4591050"/>
          <p14:tracePt t="25232" x="6477000" y="4591050"/>
          <p14:tracePt t="25246" x="6483350" y="4591050"/>
          <p14:tracePt t="25263" x="6508750" y="4591050"/>
          <p14:tracePt t="25280" x="6534150" y="4591050"/>
          <p14:tracePt t="25296" x="6540500" y="4591050"/>
          <p14:tracePt t="25315" x="6546850" y="4591050"/>
          <p14:tracePt t="27048" x="0" y="0"/>
        </p14:tracePtLst>
        <p14:tracePtLst>
          <p14:tracePt t="30131" x="8083550" y="4927600"/>
          <p14:tracePt t="30161" x="8089900" y="4927600"/>
          <p14:tracePt t="30178" x="8172450" y="4826000"/>
          <p14:tracePt t="30196" x="8204200" y="4781550"/>
          <p14:tracePt t="30211" x="8235950" y="4737100"/>
          <p14:tracePt t="30228" x="8248650" y="4705350"/>
          <p14:tracePt t="30231" x="8255000" y="4705350"/>
          <p14:tracePt t="30245" x="8274050" y="4667250"/>
          <p14:tracePt t="30278" x="8280400" y="4660900"/>
          <p14:tracePt t="30295" x="8286750" y="4648200"/>
          <p14:tracePt t="30311" x="8305800" y="4648200"/>
          <p14:tracePt t="30328" x="8312150" y="4641850"/>
          <p14:tracePt t="30332" x="8331200" y="4641850"/>
          <p14:tracePt t="30346" x="8350250" y="4641850"/>
          <p14:tracePt t="30361" x="8362950" y="4641850"/>
          <p14:tracePt t="30378" x="8394700" y="4641850"/>
          <p14:tracePt t="30395" x="8432800" y="4641850"/>
          <p14:tracePt t="30411" x="8451850" y="4654550"/>
          <p14:tracePt t="30428" x="8496300" y="4686300"/>
          <p14:tracePt t="30432" x="8509000" y="4699000"/>
          <p14:tracePt t="30445" x="8521700" y="4705350"/>
          <p14:tracePt t="30461" x="8591550" y="4762500"/>
          <p14:tracePt t="30478" x="8629650" y="4775200"/>
          <p14:tracePt t="30495" x="8661400" y="4806950"/>
          <p14:tracePt t="30511" x="8693150" y="4838700"/>
          <p14:tracePt t="30528" x="8724900" y="4864100"/>
          <p14:tracePt t="30545" x="8756650" y="4889500"/>
          <p14:tracePt t="30561" x="8788400" y="4914900"/>
          <p14:tracePt t="30578" x="8851900" y="4946650"/>
          <p14:tracePt t="30595" x="8890000" y="4984750"/>
          <p14:tracePt t="30600" x="8896350" y="4984750"/>
          <p14:tracePt t="30611" x="8928100" y="4991100"/>
          <p14:tracePt t="30628" x="8978900" y="5010150"/>
          <p14:tracePt t="30644" x="9023350" y="5029200"/>
          <p14:tracePt t="30661" x="9137650" y="5054600"/>
          <p14:tracePt t="30665" x="9182100" y="5060950"/>
          <p14:tracePt t="30678" x="9239250" y="5080000"/>
          <p14:tracePt t="30694" x="9277350" y="5086350"/>
          <p14:tracePt t="30698" x="9290050" y="5086350"/>
          <p14:tracePt t="30711" x="9296400" y="5086350"/>
          <p14:tracePt t="30728" x="9309100" y="5086350"/>
          <p14:tracePt t="30745" x="9315450" y="5086350"/>
          <p14:tracePt t="30761" x="9328150" y="5086350"/>
          <p14:tracePt t="30778" x="9347200" y="5067300"/>
          <p14:tracePt t="30795" x="9398000" y="5054600"/>
          <p14:tracePt t="30799" x="9404350" y="5048250"/>
          <p14:tracePt t="30811" x="9417050" y="5035550"/>
          <p14:tracePt t="30828" x="9429750" y="5016500"/>
          <p14:tracePt t="30844" x="9455150" y="4997450"/>
          <p14:tracePt t="30861" x="9467850" y="4978400"/>
          <p14:tracePt t="30865" x="9474200" y="4965700"/>
          <p14:tracePt t="30878" x="9480550" y="4965700"/>
          <p14:tracePt t="30894" x="9480550" y="4946650"/>
          <p14:tracePt t="30911" x="9505950" y="4927600"/>
          <p14:tracePt t="30928" x="9512300" y="4927600"/>
          <p14:tracePt t="30931" x="9531350" y="4921250"/>
          <p14:tracePt t="30944" x="9544050" y="4914900"/>
          <p14:tracePt t="30961" x="9582150" y="4908550"/>
          <p14:tracePt t="30978" x="9607550" y="4908550"/>
          <p14:tracePt t="30995" x="9671050" y="4908550"/>
          <p14:tracePt t="31014" x="9728200" y="4908550"/>
          <p14:tracePt t="31028" x="9779000" y="4908550"/>
          <p14:tracePt t="31048" x="9804400" y="4908550"/>
          <p14:tracePt t="31062" x="9829800" y="4908550"/>
          <p14:tracePt t="31079" x="9855200" y="4908550"/>
          <p14:tracePt t="31094" x="9874250" y="4908550"/>
          <p14:tracePt t="31111" x="9899650" y="4908550"/>
          <p14:tracePt t="31128" x="9918700" y="4908550"/>
          <p14:tracePt t="31145" x="9975850" y="4908550"/>
          <p14:tracePt t="31148" x="9994900" y="4914900"/>
          <p14:tracePt t="31162" x="10045700" y="4914900"/>
          <p14:tracePt t="31178" x="10077450" y="4921250"/>
          <p14:tracePt t="31194" x="10128250" y="4927600"/>
          <p14:tracePt t="31211" x="10179050" y="4927600"/>
          <p14:tracePt t="31228" x="10223500" y="4927600"/>
          <p14:tracePt t="31245" x="10261600" y="4927600"/>
          <p14:tracePt t="31261" x="10306050" y="4927600"/>
          <p14:tracePt t="31278" x="10363200" y="4927600"/>
          <p14:tracePt t="31294" x="10407650" y="4914900"/>
          <p14:tracePt t="31311" x="10439400" y="4908550"/>
          <p14:tracePt t="31328" x="10477500" y="4902200"/>
          <p14:tracePt t="31345" x="10502900" y="4883150"/>
          <p14:tracePt t="31362" x="10610850" y="4864100"/>
          <p14:tracePt t="31378" x="10655300" y="4857750"/>
          <p14:tracePt t="31394" x="10712450" y="4845050"/>
          <p14:tracePt t="31411" x="10725150" y="4845050"/>
          <p14:tracePt t="31414" x="10744200" y="4845050"/>
          <p14:tracePt t="31428" x="10756900" y="4845050"/>
          <p14:tracePt t="31444" x="10782300" y="4845050"/>
          <p14:tracePt t="31449" x="10795000" y="4845050"/>
          <p14:tracePt t="31461" x="10801350" y="4845050"/>
          <p14:tracePt t="31478" x="10807700" y="4845050"/>
          <p14:tracePt t="31481" x="10814050" y="4845050"/>
          <p14:tracePt t="31495" x="10820400" y="4845050"/>
          <p14:tracePt t="31511" x="10858500" y="4857750"/>
          <p14:tracePt t="31527" x="10890250" y="4857750"/>
          <p14:tracePt t="31544" x="10934700" y="4857750"/>
          <p14:tracePt t="31548" x="10960100" y="4857750"/>
          <p14:tracePt t="31549" x="10985500" y="4857750"/>
          <p14:tracePt t="31562" x="11004550" y="4857750"/>
          <p14:tracePt t="31578" x="11036300" y="4857750"/>
          <p14:tracePt t="31594" x="11068050" y="4857750"/>
          <p14:tracePt t="31613" x="11080750" y="4857750"/>
          <p14:tracePt t="31627" x="11093450" y="4845050"/>
          <p14:tracePt t="31645" x="11106150" y="4838700"/>
          <p14:tracePt t="31648" x="11112500" y="4838700"/>
          <p14:tracePt t="31661" x="11118850" y="4826000"/>
          <p14:tracePt t="31678" x="11137900" y="4819650"/>
          <p14:tracePt t="31682" x="11150600" y="4819650"/>
          <p14:tracePt t="31695" x="11156950" y="4819650"/>
          <p14:tracePt t="31711" x="11201400" y="4813300"/>
          <p14:tracePt t="31727" x="11214100" y="4813300"/>
          <p14:tracePt t="31744" x="11258550" y="4813300"/>
          <p14:tracePt t="31763" x="11290300" y="4806950"/>
          <p14:tracePt t="31778" x="11322050" y="4806950"/>
          <p14:tracePt t="31794" x="11360150" y="4806950"/>
          <p14:tracePt t="31811" x="11379200" y="4806950"/>
          <p14:tracePt t="31845" x="11391900" y="4806950"/>
          <p14:tracePt t="31863" x="11398250" y="4806950"/>
          <p14:tracePt t="31878" x="11423650" y="4806950"/>
          <p14:tracePt t="31894" x="11442700" y="4806950"/>
          <p14:tracePt t="31911" x="11474450" y="4806950"/>
          <p14:tracePt t="31914" x="11487150" y="4806950"/>
          <p14:tracePt t="31929" x="11499850" y="4806950"/>
          <p14:tracePt t="31932" x="11512550" y="4806950"/>
          <p14:tracePt t="31945" x="11525250" y="4806950"/>
          <p14:tracePt t="31963" x="11544300" y="4806950"/>
          <p14:tracePt t="33146" x="0" y="0"/>
        </p14:tracePtLst>
      </p14:laserTraceLst>
    </p:ext>
  </p:extLs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667000" y="2743200"/>
            <a:ext cx="8991600" cy="690574"/>
          </a:xfrm>
          <a:prstGeom prst="rect">
            <a:avLst/>
          </a:prstGeom>
        </p:spPr>
        <p:txBody>
          <a:bodyPr vert="horz" wrap="square" lIns="0" tIns="13335" rIns="0" bIns="0" rtlCol="0">
            <a:spAutoFit/>
          </a:bodyPr>
          <a:lstStyle/>
          <a:p>
            <a:pPr marL="12700">
              <a:lnSpc>
                <a:spcPct val="100000"/>
              </a:lnSpc>
              <a:spcBef>
                <a:spcPts val="105"/>
              </a:spcBef>
            </a:pPr>
            <a:r>
              <a:rPr lang="en-US" sz="4400" spc="-15" dirty="0">
                <a:solidFill>
                  <a:srgbClr val="003884"/>
                </a:solidFill>
                <a:latin typeface="Arial"/>
                <a:cs typeface="Arial"/>
              </a:rPr>
              <a:t>Animal acoustic communication</a:t>
            </a:r>
            <a:endParaRPr sz="4400" dirty="0">
              <a:latin typeface="Arial"/>
              <a:cs typeface="Arial"/>
            </a:endParaRPr>
          </a:p>
        </p:txBody>
      </p:sp>
      <p:sp>
        <p:nvSpPr>
          <p:cNvPr id="3" name="object 3"/>
          <p:cNvSpPr txBox="1">
            <a:spLocks noGrp="1"/>
          </p:cNvSpPr>
          <p:nvPr>
            <p:ph type="sldNum" sz="quarter" idx="7"/>
          </p:nvPr>
        </p:nvSpPr>
        <p:spPr>
          <a:prstGeom prst="rect">
            <a:avLst/>
          </a:prstGeom>
        </p:spPr>
        <p:txBody>
          <a:bodyPr vert="horz" wrap="square" lIns="0" tIns="0" rIns="0" bIns="0" rtlCol="0">
            <a:spAutoFit/>
          </a:bodyPr>
          <a:lstStyle/>
          <a:p>
            <a:pPr marL="38100">
              <a:lnSpc>
                <a:spcPct val="100000"/>
              </a:lnSpc>
            </a:pPr>
            <a:fld id="{81D60167-4931-47E6-BA6A-407CBD079E47}" type="slidenum">
              <a:rPr spc="-5" dirty="0"/>
              <a:t>35</a:t>
            </a:fld>
            <a:endParaRPr spc="-5" dirty="0"/>
          </a:p>
        </p:txBody>
      </p:sp>
    </p:spTree>
    <p:extLst>
      <p:ext uri="{BB962C8B-B14F-4D97-AF65-F5344CB8AC3E}">
        <p14:creationId xmlns:p14="http://schemas.microsoft.com/office/powerpoint/2010/main" val="186884749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8"/>
          <p:cNvSpPr txBox="1">
            <a:spLocks noGrp="1"/>
          </p:cNvSpPr>
          <p:nvPr>
            <p:ph type="sldNum" sz="quarter" idx="7"/>
          </p:nvPr>
        </p:nvSpPr>
        <p:spPr>
          <a:prstGeom prst="rect">
            <a:avLst/>
          </a:prstGeom>
        </p:spPr>
        <p:txBody>
          <a:bodyPr vert="horz" wrap="square" lIns="0" tIns="0" rIns="0" bIns="0" rtlCol="0">
            <a:spAutoFit/>
          </a:bodyPr>
          <a:lstStyle/>
          <a:p>
            <a:pPr marL="38100">
              <a:lnSpc>
                <a:spcPct val="100000"/>
              </a:lnSpc>
            </a:pPr>
            <a:fld id="{81D60167-4931-47E6-BA6A-407CBD079E47}" type="slidenum">
              <a:rPr spc="-5" dirty="0"/>
              <a:t>36</a:t>
            </a:fld>
            <a:endParaRPr spc="-5" dirty="0"/>
          </a:p>
        </p:txBody>
      </p:sp>
      <p:sp>
        <p:nvSpPr>
          <p:cNvPr id="6" name="object 6"/>
          <p:cNvSpPr txBox="1">
            <a:spLocks noGrp="1"/>
          </p:cNvSpPr>
          <p:nvPr>
            <p:ph type="title"/>
          </p:nvPr>
        </p:nvSpPr>
        <p:spPr>
          <a:xfrm>
            <a:off x="45501" y="609600"/>
            <a:ext cx="2866138" cy="1102353"/>
          </a:xfrm>
          <a:prstGeom prst="rect">
            <a:avLst/>
          </a:prstGeom>
        </p:spPr>
        <p:txBody>
          <a:bodyPr vert="horz" wrap="square" lIns="0" tIns="12700" rIns="0" bIns="0" rtlCol="0">
            <a:spAutoFit/>
          </a:bodyPr>
          <a:lstStyle/>
          <a:p>
            <a:pPr marL="12700" marR="5080">
              <a:lnSpc>
                <a:spcPct val="118000"/>
              </a:lnSpc>
              <a:spcBef>
                <a:spcPts val="100"/>
              </a:spcBef>
            </a:pPr>
            <a:r>
              <a:rPr lang="en-US" sz="3000" dirty="0">
                <a:solidFill>
                  <a:srgbClr val="FFFFFF"/>
                </a:solidFill>
                <a:latin typeface="Arial"/>
                <a:cs typeface="Arial"/>
              </a:rPr>
              <a:t>Animal communication</a:t>
            </a:r>
            <a:endParaRPr sz="3000" dirty="0">
              <a:latin typeface="Arial"/>
              <a:cs typeface="Arial"/>
            </a:endParaRPr>
          </a:p>
        </p:txBody>
      </p:sp>
      <p:sp>
        <p:nvSpPr>
          <p:cNvPr id="7" name="object 3"/>
          <p:cNvSpPr txBox="1"/>
          <p:nvPr/>
        </p:nvSpPr>
        <p:spPr>
          <a:xfrm>
            <a:off x="3442252" y="736472"/>
            <a:ext cx="7926705" cy="1077218"/>
          </a:xfrm>
          <a:prstGeom prst="rect">
            <a:avLst/>
          </a:prstGeom>
        </p:spPr>
        <p:txBody>
          <a:bodyPr vert="horz" wrap="square" lIns="0" tIns="50800" rIns="0" bIns="0" rtlCol="0">
            <a:spAutoFit/>
          </a:bodyPr>
          <a:lstStyle/>
          <a:p>
            <a:pPr marL="12700">
              <a:lnSpc>
                <a:spcPct val="100000"/>
              </a:lnSpc>
              <a:spcBef>
                <a:spcPts val="400"/>
              </a:spcBef>
            </a:pPr>
            <a:endParaRPr lang="en-US" sz="2000" b="1" spc="-5" dirty="0">
              <a:solidFill>
                <a:srgbClr val="003884"/>
              </a:solidFill>
              <a:latin typeface="Arial"/>
              <a:cs typeface="Arial"/>
            </a:endParaRPr>
          </a:p>
          <a:p>
            <a:pPr marL="12700">
              <a:lnSpc>
                <a:spcPct val="100000"/>
              </a:lnSpc>
              <a:spcBef>
                <a:spcPts val="400"/>
              </a:spcBef>
            </a:pPr>
            <a:endParaRPr lang="en-US" sz="2000" b="1" spc="-5" dirty="0">
              <a:solidFill>
                <a:srgbClr val="003884"/>
              </a:solidFill>
              <a:latin typeface="Arial"/>
              <a:cs typeface="Arial"/>
            </a:endParaRPr>
          </a:p>
          <a:p>
            <a:pPr marL="12700">
              <a:lnSpc>
                <a:spcPct val="100000"/>
              </a:lnSpc>
              <a:spcBef>
                <a:spcPts val="400"/>
              </a:spcBef>
            </a:pPr>
            <a:endParaRPr sz="2000" dirty="0">
              <a:latin typeface="Arial"/>
              <a:cs typeface="Arial"/>
            </a:endParaRPr>
          </a:p>
        </p:txBody>
      </p:sp>
      <p:sp>
        <p:nvSpPr>
          <p:cNvPr id="11" name="object 3"/>
          <p:cNvSpPr txBox="1"/>
          <p:nvPr/>
        </p:nvSpPr>
        <p:spPr>
          <a:xfrm>
            <a:off x="3442252" y="736472"/>
            <a:ext cx="7926705" cy="359073"/>
          </a:xfrm>
          <a:prstGeom prst="rect">
            <a:avLst/>
          </a:prstGeom>
        </p:spPr>
        <p:txBody>
          <a:bodyPr vert="horz" wrap="square" lIns="0" tIns="50800" rIns="0" bIns="0" rtlCol="0">
            <a:spAutoFit/>
          </a:bodyPr>
          <a:lstStyle/>
          <a:p>
            <a:pPr marL="12700">
              <a:lnSpc>
                <a:spcPct val="100000"/>
              </a:lnSpc>
              <a:spcBef>
                <a:spcPts val="400"/>
              </a:spcBef>
            </a:pPr>
            <a:r>
              <a:rPr lang="en-US" sz="2000" b="1" spc="-5" dirty="0">
                <a:solidFill>
                  <a:srgbClr val="003884"/>
                </a:solidFill>
                <a:latin typeface="Arial"/>
                <a:cs typeface="Arial"/>
              </a:rPr>
              <a:t>Animal communication – Source </a:t>
            </a:r>
            <a:endParaRPr sz="2000" dirty="0">
              <a:latin typeface="Arial"/>
              <a:cs typeface="Arial"/>
            </a:endParaRPr>
          </a:p>
        </p:txBody>
      </p:sp>
      <p:pic>
        <p:nvPicPr>
          <p:cNvPr id="9" name="Content Placeholder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43186" y="1698701"/>
            <a:ext cx="3456384" cy="4194928"/>
          </a:xfrm>
          <a:prstGeom prst="rect">
            <a:avLst/>
          </a:prstGeom>
        </p:spPr>
      </p:pic>
      <p:sp>
        <p:nvSpPr>
          <p:cNvPr id="10" name="TextBox 9"/>
          <p:cNvSpPr txBox="1"/>
          <p:nvPr/>
        </p:nvSpPr>
        <p:spPr>
          <a:xfrm>
            <a:off x="3124200" y="1981200"/>
            <a:ext cx="5188502" cy="2031325"/>
          </a:xfrm>
          <a:prstGeom prst="rect">
            <a:avLst/>
          </a:prstGeom>
          <a:noFill/>
        </p:spPr>
        <p:txBody>
          <a:bodyPr wrap="square" rtlCol="0">
            <a:spAutoFit/>
          </a:bodyPr>
          <a:lstStyle/>
          <a:p>
            <a:r>
              <a:rPr lang="en-US" dirty="0">
                <a:solidFill>
                  <a:schemeClr val="tx2"/>
                </a:solidFill>
                <a:latin typeface="Arial" panose="020B0604020202020204" pitchFamily="34" charset="0"/>
                <a:cs typeface="Arial" panose="020B0604020202020204" pitchFamily="34" charset="0"/>
              </a:rPr>
              <a:t>Chapter 2 and Chapter 3</a:t>
            </a:r>
          </a:p>
          <a:p>
            <a:endParaRPr lang="en-US" dirty="0">
              <a:solidFill>
                <a:schemeClr val="tx2"/>
              </a:solidFill>
              <a:latin typeface="Arial" panose="020B0604020202020204" pitchFamily="34" charset="0"/>
              <a:cs typeface="Arial" panose="020B0604020202020204" pitchFamily="34" charset="0"/>
            </a:endParaRPr>
          </a:p>
          <a:p>
            <a:r>
              <a:rPr lang="en-US" dirty="0">
                <a:solidFill>
                  <a:schemeClr val="tx2"/>
                </a:solidFill>
                <a:latin typeface="Arial" panose="020B0604020202020204" pitchFamily="34" charset="0"/>
                <a:cs typeface="Arial" panose="020B0604020202020204" pitchFamily="34" charset="0"/>
              </a:rPr>
              <a:t>Very useful WEB site with a lot of demonstrations, and links.</a:t>
            </a:r>
          </a:p>
          <a:p>
            <a:r>
              <a:rPr lang="en-US" dirty="0">
                <a:solidFill>
                  <a:schemeClr val="tx2"/>
                </a:solidFill>
                <a:latin typeface="Arial" panose="020B0604020202020204" pitchFamily="34" charset="0"/>
                <a:cs typeface="Arial" panose="020B0604020202020204" pitchFamily="34" charset="0"/>
                <a:hlinkClick r:id="rId4"/>
              </a:rPr>
              <a:t>http://sites.sinauer.com/animalcommunication2e/index.html</a:t>
            </a:r>
            <a:endParaRPr lang="en-US" dirty="0">
              <a:solidFill>
                <a:schemeClr val="tx2"/>
              </a:solidFill>
              <a:latin typeface="Arial" panose="020B0604020202020204" pitchFamily="34" charset="0"/>
              <a:cs typeface="Arial" panose="020B0604020202020204" pitchFamily="34" charset="0"/>
            </a:endParaRPr>
          </a:p>
          <a:p>
            <a:endParaRPr lang="en-US" dirty="0">
              <a:solidFill>
                <a:schemeClr val="tx2"/>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1052484"/>
      </p:ext>
    </p:extLst>
  </p:cSld>
  <p:clrMapOvr>
    <a:masterClrMapping/>
  </p:clrMapOvr>
  <mc:AlternateContent xmlns:mc="http://schemas.openxmlformats.org/markup-compatibility/2006" xmlns:p14="http://schemas.microsoft.com/office/powerpoint/2010/main">
    <mc:Choice Requires="p14">
      <p:transition spd="slow" p14:dur="2000" advTm="35044"/>
    </mc:Choice>
    <mc:Fallback xmlns="">
      <p:transition spd="slow" advTm="35044"/>
    </mc:Fallback>
  </mc:AlternateContent>
  <p:extLst>
    <p:ext uri="{3A86A75C-4F4B-4683-9AE1-C65F6400EC91}">
      <p14:laserTraceLst xmlns:p14="http://schemas.microsoft.com/office/powerpoint/2010/main">
        <p14:tracePtLst>
          <p14:tracePt t="23265" x="2794000" y="4635500"/>
          <p14:tracePt t="23380" x="2806700" y="4635500"/>
          <p14:tracePt t="23397" x="2832100" y="4635500"/>
          <p14:tracePt t="23413" x="2863850" y="4635500"/>
          <p14:tracePt t="23430" x="2901950" y="4635500"/>
          <p14:tracePt t="23447" x="2940050" y="4635500"/>
          <p14:tracePt t="23450" x="2952750" y="4635500"/>
          <p14:tracePt t="23463" x="2959100" y="4635500"/>
          <p14:tracePt t="23480" x="2984500" y="4629150"/>
          <p14:tracePt t="23497" x="3003550" y="4629150"/>
          <p14:tracePt t="23514" x="3028950" y="4616450"/>
          <p14:tracePt t="23530" x="3041650" y="4610100"/>
          <p14:tracePt t="23548" x="3060700" y="4610100"/>
          <p14:tracePt t="23551" x="3079750" y="4610100"/>
          <p14:tracePt t="23565" x="3086100" y="4610100"/>
          <p14:tracePt t="23581" x="3111500" y="4610100"/>
          <p14:tracePt t="23597" x="3124200" y="4610100"/>
          <p14:tracePt t="23614" x="3155950" y="4610100"/>
          <p14:tracePt t="23630" x="3175000" y="4610100"/>
          <p14:tracePt t="23647" x="3213100" y="4603750"/>
          <p14:tracePt t="23650" x="3225800" y="4591050"/>
          <p14:tracePt t="23680" x="3251200" y="4591050"/>
          <p14:tracePt t="23697" x="3263900" y="4591050"/>
          <p14:tracePt t="23713" x="3270250" y="4591050"/>
          <p14:tracePt t="23730" x="3289300" y="4591050"/>
          <p14:tracePt t="23747" x="3302000" y="4591050"/>
          <p14:tracePt t="23763" x="3327400" y="4591050"/>
          <p14:tracePt t="23781" x="3346450" y="4591050"/>
          <p14:tracePt t="23784" x="3359150" y="4591050"/>
          <p14:tracePt t="23797" x="3378200" y="4591050"/>
          <p14:tracePt t="23813" x="3390900" y="4591050"/>
          <p14:tracePt t="23830" x="3409950" y="4591050"/>
          <p14:tracePt t="23847" x="3441700" y="4591050"/>
          <p14:tracePt t="23863" x="3460750" y="4591050"/>
          <p14:tracePt t="23880" x="3530600" y="4591050"/>
          <p14:tracePt t="23897" x="3562350" y="4591050"/>
          <p14:tracePt t="23913" x="3587750" y="4591050"/>
          <p14:tracePt t="23930" x="3619500" y="4591050"/>
          <p14:tracePt t="23947" x="3644900" y="4591050"/>
          <p14:tracePt t="23951" x="3651250" y="4591050"/>
          <p14:tracePt t="23963" x="3670300" y="4591050"/>
          <p14:tracePt t="23980" x="3708400" y="4597400"/>
          <p14:tracePt t="23997" x="3733800" y="4597400"/>
          <p14:tracePt t="24013" x="3765550" y="4597400"/>
          <p14:tracePt t="24017" x="3784600" y="4597400"/>
          <p14:tracePt t="24031" x="3816350" y="4597400"/>
          <p14:tracePt t="24047" x="3841750" y="4597400"/>
          <p14:tracePt t="24063" x="3898900" y="4597400"/>
          <p14:tracePt t="24081" x="3943350" y="4597400"/>
          <p14:tracePt t="24097" x="3968750" y="4597400"/>
          <p14:tracePt t="24113" x="4019550" y="4597400"/>
          <p14:tracePt t="24132" x="4051300" y="4610100"/>
          <p14:tracePt t="24135" x="4127500" y="4616450"/>
          <p14:tracePt t="24147" x="4159250" y="4622800"/>
          <p14:tracePt t="24167" x="4254500" y="4622800"/>
          <p14:tracePt t="24180" x="4368800" y="4622800"/>
          <p14:tracePt t="24198" x="4406900" y="4629150"/>
          <p14:tracePt t="24201" x="4464050" y="4629150"/>
          <p14:tracePt t="24213" x="4495800" y="4629150"/>
          <p14:tracePt t="24231" x="4546600" y="4635500"/>
          <p14:tracePt t="24247" x="4584700" y="4635500"/>
          <p14:tracePt t="24263" x="4635500" y="4635500"/>
          <p14:tracePt t="24267" x="4660900" y="4635500"/>
          <p14:tracePt t="24282" x="4724400" y="4635500"/>
          <p14:tracePt t="24297" x="4781550" y="4641850"/>
          <p14:tracePt t="24314" x="4813300" y="4641850"/>
          <p14:tracePt t="24330" x="4838700" y="4641850"/>
          <p14:tracePt t="24333" x="4857750" y="4641850"/>
          <p14:tracePt t="24347" x="4876800" y="4641850"/>
          <p14:tracePt t="24363" x="4902200" y="4641850"/>
          <p14:tracePt t="24380" x="4921250" y="4641850"/>
          <p14:tracePt t="24397" x="4940300" y="4641850"/>
          <p14:tracePt t="24413" x="4991100" y="4648200"/>
          <p14:tracePt t="24430" x="5029200" y="4648200"/>
          <p14:tracePt t="24433" x="5035550" y="4648200"/>
          <p14:tracePt t="24446" x="5086350" y="4648200"/>
          <p14:tracePt t="24463" x="5130800" y="4648200"/>
          <p14:tracePt t="24480" x="5168900" y="4648200"/>
          <p14:tracePt t="24497" x="5232400" y="4648200"/>
          <p14:tracePt t="24501" x="5264150" y="4648200"/>
          <p14:tracePt t="24513" x="5289550" y="4648200"/>
          <p14:tracePt t="24530" x="5334000" y="4648200"/>
          <p14:tracePt t="24533" x="5346700" y="4648200"/>
          <p14:tracePt t="24547" x="5365750" y="4648200"/>
          <p14:tracePt t="24564" x="5403850" y="4648200"/>
          <p14:tracePt t="24567" x="5448300" y="4641850"/>
          <p14:tracePt t="24580" x="5505450" y="4635500"/>
          <p14:tracePt t="24597" x="5549900" y="4635500"/>
          <p14:tracePt t="24613" x="5588000" y="4635500"/>
          <p14:tracePt t="24630" x="5676900" y="4635500"/>
          <p14:tracePt t="24634" x="5683250" y="4635500"/>
          <p14:tracePt t="24647" x="5734050" y="4635500"/>
          <p14:tracePt t="24664" x="5778500" y="4635500"/>
          <p14:tracePt t="24680" x="5816600" y="4635500"/>
          <p14:tracePt t="24697" x="5880100" y="4629150"/>
          <p14:tracePt t="24701" x="5911850" y="4616450"/>
          <p14:tracePt t="24713" x="5918200" y="4616450"/>
          <p14:tracePt t="24730" x="5956300" y="4616450"/>
          <p14:tracePt t="24747" x="5969000" y="4610100"/>
          <p14:tracePt t="24764" x="5981700" y="4610100"/>
          <p14:tracePt t="24767" x="5988050" y="4610100"/>
          <p14:tracePt t="24780" x="5994400" y="4610100"/>
          <p14:tracePt t="24797" x="6007100" y="4610100"/>
          <p14:tracePt t="24813" x="6019800" y="4610100"/>
          <p14:tracePt t="24830" x="6051550" y="4603750"/>
          <p14:tracePt t="24863" x="6089650" y="4603750"/>
          <p14:tracePt t="24880" x="6108700" y="4603750"/>
          <p14:tracePt t="24897" x="6134100" y="4597400"/>
          <p14:tracePt t="24913" x="6159500" y="4597400"/>
          <p14:tracePt t="24930" x="6178550" y="4597400"/>
          <p14:tracePt t="24947" x="6210300" y="4597400"/>
          <p14:tracePt t="24963" x="6248400" y="4597400"/>
          <p14:tracePt t="24967" x="6261100" y="4597400"/>
          <p14:tracePt t="24980" x="6280150" y="4597400"/>
          <p14:tracePt t="24997" x="6324600" y="4597400"/>
          <p14:tracePt t="25013" x="6350000" y="4597400"/>
          <p14:tracePt t="25030" x="6369050" y="4597400"/>
          <p14:tracePt t="25050" x="6388100" y="4597400"/>
          <p14:tracePt t="25096" x="6394450" y="4597400"/>
          <p14:tracePt t="25114" x="6407150" y="4597400"/>
          <p14:tracePt t="25129" x="6413500" y="4597400"/>
          <p14:tracePt t="25146" x="6419850" y="4597400"/>
          <p14:tracePt t="25163" x="6432550" y="4597400"/>
          <p14:tracePt t="25180" x="6438900" y="4597400"/>
          <p14:tracePt t="25196" x="6451600" y="4591050"/>
          <p14:tracePt t="25213" x="6464300" y="4591050"/>
          <p14:tracePt t="25232" x="6477000" y="4591050"/>
          <p14:tracePt t="25246" x="6483350" y="4591050"/>
          <p14:tracePt t="25263" x="6508750" y="4591050"/>
          <p14:tracePt t="25280" x="6534150" y="4591050"/>
          <p14:tracePt t="25296" x="6540500" y="4591050"/>
          <p14:tracePt t="25315" x="6546850" y="4591050"/>
          <p14:tracePt t="27048" x="0" y="0"/>
        </p14:tracePtLst>
        <p14:tracePtLst>
          <p14:tracePt t="30131" x="8083550" y="4927600"/>
          <p14:tracePt t="30161" x="8089900" y="4927600"/>
          <p14:tracePt t="30178" x="8172450" y="4826000"/>
          <p14:tracePt t="30196" x="8204200" y="4781550"/>
          <p14:tracePt t="30211" x="8235950" y="4737100"/>
          <p14:tracePt t="30228" x="8248650" y="4705350"/>
          <p14:tracePt t="30231" x="8255000" y="4705350"/>
          <p14:tracePt t="30245" x="8274050" y="4667250"/>
          <p14:tracePt t="30278" x="8280400" y="4660900"/>
          <p14:tracePt t="30295" x="8286750" y="4648200"/>
          <p14:tracePt t="30311" x="8305800" y="4648200"/>
          <p14:tracePt t="30328" x="8312150" y="4641850"/>
          <p14:tracePt t="30332" x="8331200" y="4641850"/>
          <p14:tracePt t="30346" x="8350250" y="4641850"/>
          <p14:tracePt t="30361" x="8362950" y="4641850"/>
          <p14:tracePt t="30378" x="8394700" y="4641850"/>
          <p14:tracePt t="30395" x="8432800" y="4641850"/>
          <p14:tracePt t="30411" x="8451850" y="4654550"/>
          <p14:tracePt t="30428" x="8496300" y="4686300"/>
          <p14:tracePt t="30432" x="8509000" y="4699000"/>
          <p14:tracePt t="30445" x="8521700" y="4705350"/>
          <p14:tracePt t="30461" x="8591550" y="4762500"/>
          <p14:tracePt t="30478" x="8629650" y="4775200"/>
          <p14:tracePt t="30495" x="8661400" y="4806950"/>
          <p14:tracePt t="30511" x="8693150" y="4838700"/>
          <p14:tracePt t="30528" x="8724900" y="4864100"/>
          <p14:tracePt t="30545" x="8756650" y="4889500"/>
          <p14:tracePt t="30561" x="8788400" y="4914900"/>
          <p14:tracePt t="30578" x="8851900" y="4946650"/>
          <p14:tracePt t="30595" x="8890000" y="4984750"/>
          <p14:tracePt t="30600" x="8896350" y="4984750"/>
          <p14:tracePt t="30611" x="8928100" y="4991100"/>
          <p14:tracePt t="30628" x="8978900" y="5010150"/>
          <p14:tracePt t="30644" x="9023350" y="5029200"/>
          <p14:tracePt t="30661" x="9137650" y="5054600"/>
          <p14:tracePt t="30665" x="9182100" y="5060950"/>
          <p14:tracePt t="30678" x="9239250" y="5080000"/>
          <p14:tracePt t="30694" x="9277350" y="5086350"/>
          <p14:tracePt t="30698" x="9290050" y="5086350"/>
          <p14:tracePt t="30711" x="9296400" y="5086350"/>
          <p14:tracePt t="30728" x="9309100" y="5086350"/>
          <p14:tracePt t="30745" x="9315450" y="5086350"/>
          <p14:tracePt t="30761" x="9328150" y="5086350"/>
          <p14:tracePt t="30778" x="9347200" y="5067300"/>
          <p14:tracePt t="30795" x="9398000" y="5054600"/>
          <p14:tracePt t="30799" x="9404350" y="5048250"/>
          <p14:tracePt t="30811" x="9417050" y="5035550"/>
          <p14:tracePt t="30828" x="9429750" y="5016500"/>
          <p14:tracePt t="30844" x="9455150" y="4997450"/>
          <p14:tracePt t="30861" x="9467850" y="4978400"/>
          <p14:tracePt t="30865" x="9474200" y="4965700"/>
          <p14:tracePt t="30878" x="9480550" y="4965700"/>
          <p14:tracePt t="30894" x="9480550" y="4946650"/>
          <p14:tracePt t="30911" x="9505950" y="4927600"/>
          <p14:tracePt t="30928" x="9512300" y="4927600"/>
          <p14:tracePt t="30931" x="9531350" y="4921250"/>
          <p14:tracePt t="30944" x="9544050" y="4914900"/>
          <p14:tracePt t="30961" x="9582150" y="4908550"/>
          <p14:tracePt t="30978" x="9607550" y="4908550"/>
          <p14:tracePt t="30995" x="9671050" y="4908550"/>
          <p14:tracePt t="31014" x="9728200" y="4908550"/>
          <p14:tracePt t="31028" x="9779000" y="4908550"/>
          <p14:tracePt t="31048" x="9804400" y="4908550"/>
          <p14:tracePt t="31062" x="9829800" y="4908550"/>
          <p14:tracePt t="31079" x="9855200" y="4908550"/>
          <p14:tracePt t="31094" x="9874250" y="4908550"/>
          <p14:tracePt t="31111" x="9899650" y="4908550"/>
          <p14:tracePt t="31128" x="9918700" y="4908550"/>
          <p14:tracePt t="31145" x="9975850" y="4908550"/>
          <p14:tracePt t="31148" x="9994900" y="4914900"/>
          <p14:tracePt t="31162" x="10045700" y="4914900"/>
          <p14:tracePt t="31178" x="10077450" y="4921250"/>
          <p14:tracePt t="31194" x="10128250" y="4927600"/>
          <p14:tracePt t="31211" x="10179050" y="4927600"/>
          <p14:tracePt t="31228" x="10223500" y="4927600"/>
          <p14:tracePt t="31245" x="10261600" y="4927600"/>
          <p14:tracePt t="31261" x="10306050" y="4927600"/>
          <p14:tracePt t="31278" x="10363200" y="4927600"/>
          <p14:tracePt t="31294" x="10407650" y="4914900"/>
          <p14:tracePt t="31311" x="10439400" y="4908550"/>
          <p14:tracePt t="31328" x="10477500" y="4902200"/>
          <p14:tracePt t="31345" x="10502900" y="4883150"/>
          <p14:tracePt t="31362" x="10610850" y="4864100"/>
          <p14:tracePt t="31378" x="10655300" y="4857750"/>
          <p14:tracePt t="31394" x="10712450" y="4845050"/>
          <p14:tracePt t="31411" x="10725150" y="4845050"/>
          <p14:tracePt t="31414" x="10744200" y="4845050"/>
          <p14:tracePt t="31428" x="10756900" y="4845050"/>
          <p14:tracePt t="31444" x="10782300" y="4845050"/>
          <p14:tracePt t="31449" x="10795000" y="4845050"/>
          <p14:tracePt t="31461" x="10801350" y="4845050"/>
          <p14:tracePt t="31478" x="10807700" y="4845050"/>
          <p14:tracePt t="31481" x="10814050" y="4845050"/>
          <p14:tracePt t="31495" x="10820400" y="4845050"/>
          <p14:tracePt t="31511" x="10858500" y="4857750"/>
          <p14:tracePt t="31527" x="10890250" y="4857750"/>
          <p14:tracePt t="31544" x="10934700" y="4857750"/>
          <p14:tracePt t="31548" x="10960100" y="4857750"/>
          <p14:tracePt t="31549" x="10985500" y="4857750"/>
          <p14:tracePt t="31562" x="11004550" y="4857750"/>
          <p14:tracePt t="31578" x="11036300" y="4857750"/>
          <p14:tracePt t="31594" x="11068050" y="4857750"/>
          <p14:tracePt t="31613" x="11080750" y="4857750"/>
          <p14:tracePt t="31627" x="11093450" y="4845050"/>
          <p14:tracePt t="31645" x="11106150" y="4838700"/>
          <p14:tracePt t="31648" x="11112500" y="4838700"/>
          <p14:tracePt t="31661" x="11118850" y="4826000"/>
          <p14:tracePt t="31678" x="11137900" y="4819650"/>
          <p14:tracePt t="31682" x="11150600" y="4819650"/>
          <p14:tracePt t="31695" x="11156950" y="4819650"/>
          <p14:tracePt t="31711" x="11201400" y="4813300"/>
          <p14:tracePt t="31727" x="11214100" y="4813300"/>
          <p14:tracePt t="31744" x="11258550" y="4813300"/>
          <p14:tracePt t="31763" x="11290300" y="4806950"/>
          <p14:tracePt t="31778" x="11322050" y="4806950"/>
          <p14:tracePt t="31794" x="11360150" y="4806950"/>
          <p14:tracePt t="31811" x="11379200" y="4806950"/>
          <p14:tracePt t="31845" x="11391900" y="4806950"/>
          <p14:tracePt t="31863" x="11398250" y="4806950"/>
          <p14:tracePt t="31878" x="11423650" y="4806950"/>
          <p14:tracePt t="31894" x="11442700" y="4806950"/>
          <p14:tracePt t="31911" x="11474450" y="4806950"/>
          <p14:tracePt t="31914" x="11487150" y="4806950"/>
          <p14:tracePt t="31929" x="11499850" y="4806950"/>
          <p14:tracePt t="31932" x="11512550" y="4806950"/>
          <p14:tracePt t="31945" x="11525250" y="4806950"/>
          <p14:tracePt t="31963" x="11544300" y="4806950"/>
          <p14:tracePt t="33146" x="0" y="0"/>
        </p14:tracePtLst>
      </p14:laserTraceLst>
    </p:ext>
  </p:extLs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8"/>
          <p:cNvSpPr txBox="1">
            <a:spLocks noGrp="1"/>
          </p:cNvSpPr>
          <p:nvPr>
            <p:ph type="sldNum" sz="quarter" idx="7"/>
          </p:nvPr>
        </p:nvSpPr>
        <p:spPr>
          <a:prstGeom prst="rect">
            <a:avLst/>
          </a:prstGeom>
        </p:spPr>
        <p:txBody>
          <a:bodyPr vert="horz" wrap="square" lIns="0" tIns="0" rIns="0" bIns="0" rtlCol="0">
            <a:spAutoFit/>
          </a:bodyPr>
          <a:lstStyle/>
          <a:p>
            <a:pPr marL="38100">
              <a:lnSpc>
                <a:spcPct val="100000"/>
              </a:lnSpc>
            </a:pPr>
            <a:fld id="{81D60167-4931-47E6-BA6A-407CBD079E47}" type="slidenum">
              <a:rPr spc="-5" dirty="0"/>
              <a:t>37</a:t>
            </a:fld>
            <a:endParaRPr spc="-5" dirty="0"/>
          </a:p>
        </p:txBody>
      </p:sp>
      <p:sp>
        <p:nvSpPr>
          <p:cNvPr id="6" name="object 6"/>
          <p:cNvSpPr txBox="1">
            <a:spLocks noGrp="1"/>
          </p:cNvSpPr>
          <p:nvPr>
            <p:ph type="title"/>
          </p:nvPr>
        </p:nvSpPr>
        <p:spPr>
          <a:xfrm>
            <a:off x="45501" y="609600"/>
            <a:ext cx="2866138" cy="1102353"/>
          </a:xfrm>
          <a:prstGeom prst="rect">
            <a:avLst/>
          </a:prstGeom>
        </p:spPr>
        <p:txBody>
          <a:bodyPr vert="horz" wrap="square" lIns="0" tIns="12700" rIns="0" bIns="0" rtlCol="0">
            <a:spAutoFit/>
          </a:bodyPr>
          <a:lstStyle/>
          <a:p>
            <a:pPr marL="12700" marR="5080">
              <a:lnSpc>
                <a:spcPct val="118000"/>
              </a:lnSpc>
              <a:spcBef>
                <a:spcPts val="100"/>
              </a:spcBef>
            </a:pPr>
            <a:r>
              <a:rPr lang="en-US" sz="3000" dirty="0">
                <a:solidFill>
                  <a:srgbClr val="FFFFFF"/>
                </a:solidFill>
                <a:latin typeface="Arial"/>
                <a:cs typeface="Arial"/>
              </a:rPr>
              <a:t>Animal communication</a:t>
            </a:r>
            <a:endParaRPr sz="3000" dirty="0">
              <a:latin typeface="Arial"/>
              <a:cs typeface="Arial"/>
            </a:endParaRPr>
          </a:p>
        </p:txBody>
      </p:sp>
      <p:sp>
        <p:nvSpPr>
          <p:cNvPr id="7" name="object 3"/>
          <p:cNvSpPr txBox="1"/>
          <p:nvPr/>
        </p:nvSpPr>
        <p:spPr>
          <a:xfrm>
            <a:off x="3442252" y="736472"/>
            <a:ext cx="7926705" cy="1077218"/>
          </a:xfrm>
          <a:prstGeom prst="rect">
            <a:avLst/>
          </a:prstGeom>
        </p:spPr>
        <p:txBody>
          <a:bodyPr vert="horz" wrap="square" lIns="0" tIns="50800" rIns="0" bIns="0" rtlCol="0">
            <a:spAutoFit/>
          </a:bodyPr>
          <a:lstStyle/>
          <a:p>
            <a:pPr marL="12700">
              <a:lnSpc>
                <a:spcPct val="100000"/>
              </a:lnSpc>
              <a:spcBef>
                <a:spcPts val="400"/>
              </a:spcBef>
            </a:pPr>
            <a:endParaRPr lang="en-US" sz="2000" b="1" spc="-5" dirty="0">
              <a:solidFill>
                <a:srgbClr val="003884"/>
              </a:solidFill>
              <a:latin typeface="Arial"/>
              <a:cs typeface="Arial"/>
            </a:endParaRPr>
          </a:p>
          <a:p>
            <a:pPr marL="12700">
              <a:lnSpc>
                <a:spcPct val="100000"/>
              </a:lnSpc>
              <a:spcBef>
                <a:spcPts val="400"/>
              </a:spcBef>
            </a:pPr>
            <a:endParaRPr lang="en-US" sz="2000" b="1" spc="-5" dirty="0">
              <a:solidFill>
                <a:srgbClr val="003884"/>
              </a:solidFill>
              <a:latin typeface="Arial"/>
              <a:cs typeface="Arial"/>
            </a:endParaRPr>
          </a:p>
          <a:p>
            <a:pPr marL="12700">
              <a:lnSpc>
                <a:spcPct val="100000"/>
              </a:lnSpc>
              <a:spcBef>
                <a:spcPts val="400"/>
              </a:spcBef>
            </a:pPr>
            <a:endParaRPr sz="2000" dirty="0">
              <a:latin typeface="Arial"/>
              <a:cs typeface="Arial"/>
            </a:endParaRPr>
          </a:p>
        </p:txBody>
      </p:sp>
      <p:sp>
        <p:nvSpPr>
          <p:cNvPr id="11" name="object 3"/>
          <p:cNvSpPr txBox="1"/>
          <p:nvPr/>
        </p:nvSpPr>
        <p:spPr>
          <a:xfrm>
            <a:off x="3442252" y="736472"/>
            <a:ext cx="7926705" cy="359073"/>
          </a:xfrm>
          <a:prstGeom prst="rect">
            <a:avLst/>
          </a:prstGeom>
        </p:spPr>
        <p:txBody>
          <a:bodyPr vert="horz" wrap="square" lIns="0" tIns="50800" rIns="0" bIns="0" rtlCol="0">
            <a:spAutoFit/>
          </a:bodyPr>
          <a:lstStyle/>
          <a:p>
            <a:pPr marL="12700">
              <a:lnSpc>
                <a:spcPct val="100000"/>
              </a:lnSpc>
              <a:spcBef>
                <a:spcPts val="400"/>
              </a:spcBef>
            </a:pPr>
            <a:r>
              <a:rPr lang="en-US" sz="2000" b="1" spc="-5" dirty="0">
                <a:solidFill>
                  <a:srgbClr val="003884"/>
                </a:solidFill>
                <a:latin typeface="Arial"/>
                <a:cs typeface="Arial"/>
              </a:rPr>
              <a:t>Animal communication</a:t>
            </a:r>
            <a:endParaRPr sz="2000" dirty="0">
              <a:latin typeface="Arial"/>
              <a:cs typeface="Arial"/>
            </a:endParaRPr>
          </a:p>
        </p:txBody>
      </p:sp>
      <p:sp>
        <p:nvSpPr>
          <p:cNvPr id="2" name="Text Placeholder 1"/>
          <p:cNvSpPr>
            <a:spLocks noGrp="1"/>
          </p:cNvSpPr>
          <p:nvPr>
            <p:ph type="body" idx="1"/>
          </p:nvPr>
        </p:nvSpPr>
        <p:spPr>
          <a:xfrm>
            <a:off x="3428491" y="1913995"/>
            <a:ext cx="8763509" cy="2154436"/>
          </a:xfrm>
        </p:spPr>
        <p:txBody>
          <a:bodyPr/>
          <a:lstStyle/>
          <a:p>
            <a:pPr marL="342900" indent="-342900">
              <a:buFont typeface="Arial" panose="020B0604020202020204" pitchFamily="34" charset="0"/>
              <a:buChar char="•"/>
            </a:pPr>
            <a:r>
              <a:rPr lang="en-US" sz="2000" dirty="0"/>
              <a:t>Different ways to generate sounds</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Different ways to perceive sounds</a:t>
            </a:r>
          </a:p>
          <a:p>
            <a:endParaRPr lang="en-US" sz="2000" dirty="0"/>
          </a:p>
          <a:p>
            <a:pPr marL="342900" indent="-342900">
              <a:buFont typeface="Arial" panose="020B0604020202020204" pitchFamily="34" charset="0"/>
              <a:buChar char="•"/>
            </a:pPr>
            <a:r>
              <a:rPr lang="en-US" sz="2000" dirty="0"/>
              <a:t>Influence of environment on sound transmission </a:t>
            </a:r>
          </a:p>
          <a:p>
            <a:pPr marL="342900" indent="-342900">
              <a:buFont typeface="Arial" panose="020B0604020202020204" pitchFamily="34" charset="0"/>
              <a:buChar char="•"/>
            </a:pPr>
            <a:endParaRPr lang="en-US" sz="2000" dirty="0"/>
          </a:p>
        </p:txBody>
      </p:sp>
    </p:spTree>
    <p:extLst>
      <p:ext uri="{BB962C8B-B14F-4D97-AF65-F5344CB8AC3E}">
        <p14:creationId xmlns:p14="http://schemas.microsoft.com/office/powerpoint/2010/main" val="4167686102"/>
      </p:ext>
    </p:extLst>
  </p:cSld>
  <p:clrMapOvr>
    <a:masterClrMapping/>
  </p:clrMapOvr>
  <mc:AlternateContent xmlns:mc="http://schemas.openxmlformats.org/markup-compatibility/2006" xmlns:p14="http://schemas.microsoft.com/office/powerpoint/2010/main">
    <mc:Choice Requires="p14">
      <p:transition spd="slow" p14:dur="2000" advTm="35044"/>
    </mc:Choice>
    <mc:Fallback xmlns="">
      <p:transition spd="slow" advTm="35044"/>
    </mc:Fallback>
  </mc:AlternateContent>
  <p:extLst>
    <p:ext uri="{3A86A75C-4F4B-4683-9AE1-C65F6400EC91}">
      <p14:laserTraceLst xmlns:p14="http://schemas.microsoft.com/office/powerpoint/2010/main">
        <p14:tracePtLst>
          <p14:tracePt t="23265" x="2794000" y="4635500"/>
          <p14:tracePt t="23380" x="2806700" y="4635500"/>
          <p14:tracePt t="23397" x="2832100" y="4635500"/>
          <p14:tracePt t="23413" x="2863850" y="4635500"/>
          <p14:tracePt t="23430" x="2901950" y="4635500"/>
          <p14:tracePt t="23447" x="2940050" y="4635500"/>
          <p14:tracePt t="23450" x="2952750" y="4635500"/>
          <p14:tracePt t="23463" x="2959100" y="4635500"/>
          <p14:tracePt t="23480" x="2984500" y="4629150"/>
          <p14:tracePt t="23497" x="3003550" y="4629150"/>
          <p14:tracePt t="23514" x="3028950" y="4616450"/>
          <p14:tracePt t="23530" x="3041650" y="4610100"/>
          <p14:tracePt t="23548" x="3060700" y="4610100"/>
          <p14:tracePt t="23551" x="3079750" y="4610100"/>
          <p14:tracePt t="23565" x="3086100" y="4610100"/>
          <p14:tracePt t="23581" x="3111500" y="4610100"/>
          <p14:tracePt t="23597" x="3124200" y="4610100"/>
          <p14:tracePt t="23614" x="3155950" y="4610100"/>
          <p14:tracePt t="23630" x="3175000" y="4610100"/>
          <p14:tracePt t="23647" x="3213100" y="4603750"/>
          <p14:tracePt t="23650" x="3225800" y="4591050"/>
          <p14:tracePt t="23680" x="3251200" y="4591050"/>
          <p14:tracePt t="23697" x="3263900" y="4591050"/>
          <p14:tracePt t="23713" x="3270250" y="4591050"/>
          <p14:tracePt t="23730" x="3289300" y="4591050"/>
          <p14:tracePt t="23747" x="3302000" y="4591050"/>
          <p14:tracePt t="23763" x="3327400" y="4591050"/>
          <p14:tracePt t="23781" x="3346450" y="4591050"/>
          <p14:tracePt t="23784" x="3359150" y="4591050"/>
          <p14:tracePt t="23797" x="3378200" y="4591050"/>
          <p14:tracePt t="23813" x="3390900" y="4591050"/>
          <p14:tracePt t="23830" x="3409950" y="4591050"/>
          <p14:tracePt t="23847" x="3441700" y="4591050"/>
          <p14:tracePt t="23863" x="3460750" y="4591050"/>
          <p14:tracePt t="23880" x="3530600" y="4591050"/>
          <p14:tracePt t="23897" x="3562350" y="4591050"/>
          <p14:tracePt t="23913" x="3587750" y="4591050"/>
          <p14:tracePt t="23930" x="3619500" y="4591050"/>
          <p14:tracePt t="23947" x="3644900" y="4591050"/>
          <p14:tracePt t="23951" x="3651250" y="4591050"/>
          <p14:tracePt t="23963" x="3670300" y="4591050"/>
          <p14:tracePt t="23980" x="3708400" y="4597400"/>
          <p14:tracePt t="23997" x="3733800" y="4597400"/>
          <p14:tracePt t="24013" x="3765550" y="4597400"/>
          <p14:tracePt t="24017" x="3784600" y="4597400"/>
          <p14:tracePt t="24031" x="3816350" y="4597400"/>
          <p14:tracePt t="24047" x="3841750" y="4597400"/>
          <p14:tracePt t="24063" x="3898900" y="4597400"/>
          <p14:tracePt t="24081" x="3943350" y="4597400"/>
          <p14:tracePt t="24097" x="3968750" y="4597400"/>
          <p14:tracePt t="24113" x="4019550" y="4597400"/>
          <p14:tracePt t="24132" x="4051300" y="4610100"/>
          <p14:tracePt t="24135" x="4127500" y="4616450"/>
          <p14:tracePt t="24147" x="4159250" y="4622800"/>
          <p14:tracePt t="24167" x="4254500" y="4622800"/>
          <p14:tracePt t="24180" x="4368800" y="4622800"/>
          <p14:tracePt t="24198" x="4406900" y="4629150"/>
          <p14:tracePt t="24201" x="4464050" y="4629150"/>
          <p14:tracePt t="24213" x="4495800" y="4629150"/>
          <p14:tracePt t="24231" x="4546600" y="4635500"/>
          <p14:tracePt t="24247" x="4584700" y="4635500"/>
          <p14:tracePt t="24263" x="4635500" y="4635500"/>
          <p14:tracePt t="24267" x="4660900" y="4635500"/>
          <p14:tracePt t="24282" x="4724400" y="4635500"/>
          <p14:tracePt t="24297" x="4781550" y="4641850"/>
          <p14:tracePt t="24314" x="4813300" y="4641850"/>
          <p14:tracePt t="24330" x="4838700" y="4641850"/>
          <p14:tracePt t="24333" x="4857750" y="4641850"/>
          <p14:tracePt t="24347" x="4876800" y="4641850"/>
          <p14:tracePt t="24363" x="4902200" y="4641850"/>
          <p14:tracePt t="24380" x="4921250" y="4641850"/>
          <p14:tracePt t="24397" x="4940300" y="4641850"/>
          <p14:tracePt t="24413" x="4991100" y="4648200"/>
          <p14:tracePt t="24430" x="5029200" y="4648200"/>
          <p14:tracePt t="24433" x="5035550" y="4648200"/>
          <p14:tracePt t="24446" x="5086350" y="4648200"/>
          <p14:tracePt t="24463" x="5130800" y="4648200"/>
          <p14:tracePt t="24480" x="5168900" y="4648200"/>
          <p14:tracePt t="24497" x="5232400" y="4648200"/>
          <p14:tracePt t="24501" x="5264150" y="4648200"/>
          <p14:tracePt t="24513" x="5289550" y="4648200"/>
          <p14:tracePt t="24530" x="5334000" y="4648200"/>
          <p14:tracePt t="24533" x="5346700" y="4648200"/>
          <p14:tracePt t="24547" x="5365750" y="4648200"/>
          <p14:tracePt t="24564" x="5403850" y="4648200"/>
          <p14:tracePt t="24567" x="5448300" y="4641850"/>
          <p14:tracePt t="24580" x="5505450" y="4635500"/>
          <p14:tracePt t="24597" x="5549900" y="4635500"/>
          <p14:tracePt t="24613" x="5588000" y="4635500"/>
          <p14:tracePt t="24630" x="5676900" y="4635500"/>
          <p14:tracePt t="24634" x="5683250" y="4635500"/>
          <p14:tracePt t="24647" x="5734050" y="4635500"/>
          <p14:tracePt t="24664" x="5778500" y="4635500"/>
          <p14:tracePt t="24680" x="5816600" y="4635500"/>
          <p14:tracePt t="24697" x="5880100" y="4629150"/>
          <p14:tracePt t="24701" x="5911850" y="4616450"/>
          <p14:tracePt t="24713" x="5918200" y="4616450"/>
          <p14:tracePt t="24730" x="5956300" y="4616450"/>
          <p14:tracePt t="24747" x="5969000" y="4610100"/>
          <p14:tracePt t="24764" x="5981700" y="4610100"/>
          <p14:tracePt t="24767" x="5988050" y="4610100"/>
          <p14:tracePt t="24780" x="5994400" y="4610100"/>
          <p14:tracePt t="24797" x="6007100" y="4610100"/>
          <p14:tracePt t="24813" x="6019800" y="4610100"/>
          <p14:tracePt t="24830" x="6051550" y="4603750"/>
          <p14:tracePt t="24863" x="6089650" y="4603750"/>
          <p14:tracePt t="24880" x="6108700" y="4603750"/>
          <p14:tracePt t="24897" x="6134100" y="4597400"/>
          <p14:tracePt t="24913" x="6159500" y="4597400"/>
          <p14:tracePt t="24930" x="6178550" y="4597400"/>
          <p14:tracePt t="24947" x="6210300" y="4597400"/>
          <p14:tracePt t="24963" x="6248400" y="4597400"/>
          <p14:tracePt t="24967" x="6261100" y="4597400"/>
          <p14:tracePt t="24980" x="6280150" y="4597400"/>
          <p14:tracePt t="24997" x="6324600" y="4597400"/>
          <p14:tracePt t="25013" x="6350000" y="4597400"/>
          <p14:tracePt t="25030" x="6369050" y="4597400"/>
          <p14:tracePt t="25050" x="6388100" y="4597400"/>
          <p14:tracePt t="25096" x="6394450" y="4597400"/>
          <p14:tracePt t="25114" x="6407150" y="4597400"/>
          <p14:tracePt t="25129" x="6413500" y="4597400"/>
          <p14:tracePt t="25146" x="6419850" y="4597400"/>
          <p14:tracePt t="25163" x="6432550" y="4597400"/>
          <p14:tracePt t="25180" x="6438900" y="4597400"/>
          <p14:tracePt t="25196" x="6451600" y="4591050"/>
          <p14:tracePt t="25213" x="6464300" y="4591050"/>
          <p14:tracePt t="25232" x="6477000" y="4591050"/>
          <p14:tracePt t="25246" x="6483350" y="4591050"/>
          <p14:tracePt t="25263" x="6508750" y="4591050"/>
          <p14:tracePt t="25280" x="6534150" y="4591050"/>
          <p14:tracePt t="25296" x="6540500" y="4591050"/>
          <p14:tracePt t="25315" x="6546850" y="4591050"/>
          <p14:tracePt t="27048" x="0" y="0"/>
        </p14:tracePtLst>
        <p14:tracePtLst>
          <p14:tracePt t="30131" x="8083550" y="4927600"/>
          <p14:tracePt t="30161" x="8089900" y="4927600"/>
          <p14:tracePt t="30178" x="8172450" y="4826000"/>
          <p14:tracePt t="30196" x="8204200" y="4781550"/>
          <p14:tracePt t="30211" x="8235950" y="4737100"/>
          <p14:tracePt t="30228" x="8248650" y="4705350"/>
          <p14:tracePt t="30231" x="8255000" y="4705350"/>
          <p14:tracePt t="30245" x="8274050" y="4667250"/>
          <p14:tracePt t="30278" x="8280400" y="4660900"/>
          <p14:tracePt t="30295" x="8286750" y="4648200"/>
          <p14:tracePt t="30311" x="8305800" y="4648200"/>
          <p14:tracePt t="30328" x="8312150" y="4641850"/>
          <p14:tracePt t="30332" x="8331200" y="4641850"/>
          <p14:tracePt t="30346" x="8350250" y="4641850"/>
          <p14:tracePt t="30361" x="8362950" y="4641850"/>
          <p14:tracePt t="30378" x="8394700" y="4641850"/>
          <p14:tracePt t="30395" x="8432800" y="4641850"/>
          <p14:tracePt t="30411" x="8451850" y="4654550"/>
          <p14:tracePt t="30428" x="8496300" y="4686300"/>
          <p14:tracePt t="30432" x="8509000" y="4699000"/>
          <p14:tracePt t="30445" x="8521700" y="4705350"/>
          <p14:tracePt t="30461" x="8591550" y="4762500"/>
          <p14:tracePt t="30478" x="8629650" y="4775200"/>
          <p14:tracePt t="30495" x="8661400" y="4806950"/>
          <p14:tracePt t="30511" x="8693150" y="4838700"/>
          <p14:tracePt t="30528" x="8724900" y="4864100"/>
          <p14:tracePt t="30545" x="8756650" y="4889500"/>
          <p14:tracePt t="30561" x="8788400" y="4914900"/>
          <p14:tracePt t="30578" x="8851900" y="4946650"/>
          <p14:tracePt t="30595" x="8890000" y="4984750"/>
          <p14:tracePt t="30600" x="8896350" y="4984750"/>
          <p14:tracePt t="30611" x="8928100" y="4991100"/>
          <p14:tracePt t="30628" x="8978900" y="5010150"/>
          <p14:tracePt t="30644" x="9023350" y="5029200"/>
          <p14:tracePt t="30661" x="9137650" y="5054600"/>
          <p14:tracePt t="30665" x="9182100" y="5060950"/>
          <p14:tracePt t="30678" x="9239250" y="5080000"/>
          <p14:tracePt t="30694" x="9277350" y="5086350"/>
          <p14:tracePt t="30698" x="9290050" y="5086350"/>
          <p14:tracePt t="30711" x="9296400" y="5086350"/>
          <p14:tracePt t="30728" x="9309100" y="5086350"/>
          <p14:tracePt t="30745" x="9315450" y="5086350"/>
          <p14:tracePt t="30761" x="9328150" y="5086350"/>
          <p14:tracePt t="30778" x="9347200" y="5067300"/>
          <p14:tracePt t="30795" x="9398000" y="5054600"/>
          <p14:tracePt t="30799" x="9404350" y="5048250"/>
          <p14:tracePt t="30811" x="9417050" y="5035550"/>
          <p14:tracePt t="30828" x="9429750" y="5016500"/>
          <p14:tracePt t="30844" x="9455150" y="4997450"/>
          <p14:tracePt t="30861" x="9467850" y="4978400"/>
          <p14:tracePt t="30865" x="9474200" y="4965700"/>
          <p14:tracePt t="30878" x="9480550" y="4965700"/>
          <p14:tracePt t="30894" x="9480550" y="4946650"/>
          <p14:tracePt t="30911" x="9505950" y="4927600"/>
          <p14:tracePt t="30928" x="9512300" y="4927600"/>
          <p14:tracePt t="30931" x="9531350" y="4921250"/>
          <p14:tracePt t="30944" x="9544050" y="4914900"/>
          <p14:tracePt t="30961" x="9582150" y="4908550"/>
          <p14:tracePt t="30978" x="9607550" y="4908550"/>
          <p14:tracePt t="30995" x="9671050" y="4908550"/>
          <p14:tracePt t="31014" x="9728200" y="4908550"/>
          <p14:tracePt t="31028" x="9779000" y="4908550"/>
          <p14:tracePt t="31048" x="9804400" y="4908550"/>
          <p14:tracePt t="31062" x="9829800" y="4908550"/>
          <p14:tracePt t="31079" x="9855200" y="4908550"/>
          <p14:tracePt t="31094" x="9874250" y="4908550"/>
          <p14:tracePt t="31111" x="9899650" y="4908550"/>
          <p14:tracePt t="31128" x="9918700" y="4908550"/>
          <p14:tracePt t="31145" x="9975850" y="4908550"/>
          <p14:tracePt t="31148" x="9994900" y="4914900"/>
          <p14:tracePt t="31162" x="10045700" y="4914900"/>
          <p14:tracePt t="31178" x="10077450" y="4921250"/>
          <p14:tracePt t="31194" x="10128250" y="4927600"/>
          <p14:tracePt t="31211" x="10179050" y="4927600"/>
          <p14:tracePt t="31228" x="10223500" y="4927600"/>
          <p14:tracePt t="31245" x="10261600" y="4927600"/>
          <p14:tracePt t="31261" x="10306050" y="4927600"/>
          <p14:tracePt t="31278" x="10363200" y="4927600"/>
          <p14:tracePt t="31294" x="10407650" y="4914900"/>
          <p14:tracePt t="31311" x="10439400" y="4908550"/>
          <p14:tracePt t="31328" x="10477500" y="4902200"/>
          <p14:tracePt t="31345" x="10502900" y="4883150"/>
          <p14:tracePt t="31362" x="10610850" y="4864100"/>
          <p14:tracePt t="31378" x="10655300" y="4857750"/>
          <p14:tracePt t="31394" x="10712450" y="4845050"/>
          <p14:tracePt t="31411" x="10725150" y="4845050"/>
          <p14:tracePt t="31414" x="10744200" y="4845050"/>
          <p14:tracePt t="31428" x="10756900" y="4845050"/>
          <p14:tracePt t="31444" x="10782300" y="4845050"/>
          <p14:tracePt t="31449" x="10795000" y="4845050"/>
          <p14:tracePt t="31461" x="10801350" y="4845050"/>
          <p14:tracePt t="31478" x="10807700" y="4845050"/>
          <p14:tracePt t="31481" x="10814050" y="4845050"/>
          <p14:tracePt t="31495" x="10820400" y="4845050"/>
          <p14:tracePt t="31511" x="10858500" y="4857750"/>
          <p14:tracePt t="31527" x="10890250" y="4857750"/>
          <p14:tracePt t="31544" x="10934700" y="4857750"/>
          <p14:tracePt t="31548" x="10960100" y="4857750"/>
          <p14:tracePt t="31549" x="10985500" y="4857750"/>
          <p14:tracePt t="31562" x="11004550" y="4857750"/>
          <p14:tracePt t="31578" x="11036300" y="4857750"/>
          <p14:tracePt t="31594" x="11068050" y="4857750"/>
          <p14:tracePt t="31613" x="11080750" y="4857750"/>
          <p14:tracePt t="31627" x="11093450" y="4845050"/>
          <p14:tracePt t="31645" x="11106150" y="4838700"/>
          <p14:tracePt t="31648" x="11112500" y="4838700"/>
          <p14:tracePt t="31661" x="11118850" y="4826000"/>
          <p14:tracePt t="31678" x="11137900" y="4819650"/>
          <p14:tracePt t="31682" x="11150600" y="4819650"/>
          <p14:tracePt t="31695" x="11156950" y="4819650"/>
          <p14:tracePt t="31711" x="11201400" y="4813300"/>
          <p14:tracePt t="31727" x="11214100" y="4813300"/>
          <p14:tracePt t="31744" x="11258550" y="4813300"/>
          <p14:tracePt t="31763" x="11290300" y="4806950"/>
          <p14:tracePt t="31778" x="11322050" y="4806950"/>
          <p14:tracePt t="31794" x="11360150" y="4806950"/>
          <p14:tracePt t="31811" x="11379200" y="4806950"/>
          <p14:tracePt t="31845" x="11391900" y="4806950"/>
          <p14:tracePt t="31863" x="11398250" y="4806950"/>
          <p14:tracePt t="31878" x="11423650" y="4806950"/>
          <p14:tracePt t="31894" x="11442700" y="4806950"/>
          <p14:tracePt t="31911" x="11474450" y="4806950"/>
          <p14:tracePt t="31914" x="11487150" y="4806950"/>
          <p14:tracePt t="31929" x="11499850" y="4806950"/>
          <p14:tracePt t="31932" x="11512550" y="4806950"/>
          <p14:tracePt t="31945" x="11525250" y="4806950"/>
          <p14:tracePt t="31963" x="11544300" y="4806950"/>
          <p14:tracePt t="33146" x="0" y="0"/>
        </p14:tracePtLst>
      </p14:laserTraceLst>
    </p:ext>
  </p:extLs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8"/>
          <p:cNvSpPr txBox="1">
            <a:spLocks noGrp="1"/>
          </p:cNvSpPr>
          <p:nvPr>
            <p:ph type="sldNum" sz="quarter" idx="7"/>
          </p:nvPr>
        </p:nvSpPr>
        <p:spPr>
          <a:prstGeom prst="rect">
            <a:avLst/>
          </a:prstGeom>
        </p:spPr>
        <p:txBody>
          <a:bodyPr vert="horz" wrap="square" lIns="0" tIns="0" rIns="0" bIns="0" rtlCol="0">
            <a:spAutoFit/>
          </a:bodyPr>
          <a:lstStyle/>
          <a:p>
            <a:pPr marL="38100">
              <a:lnSpc>
                <a:spcPct val="100000"/>
              </a:lnSpc>
            </a:pPr>
            <a:fld id="{81D60167-4931-47E6-BA6A-407CBD079E47}" type="slidenum">
              <a:rPr spc="-5" dirty="0"/>
              <a:t>38</a:t>
            </a:fld>
            <a:endParaRPr spc="-5" dirty="0"/>
          </a:p>
        </p:txBody>
      </p:sp>
      <p:sp>
        <p:nvSpPr>
          <p:cNvPr id="6" name="object 6"/>
          <p:cNvSpPr txBox="1">
            <a:spLocks noGrp="1"/>
          </p:cNvSpPr>
          <p:nvPr>
            <p:ph type="title"/>
          </p:nvPr>
        </p:nvSpPr>
        <p:spPr>
          <a:xfrm>
            <a:off x="45501" y="609600"/>
            <a:ext cx="2866138" cy="1102353"/>
          </a:xfrm>
          <a:prstGeom prst="rect">
            <a:avLst/>
          </a:prstGeom>
        </p:spPr>
        <p:txBody>
          <a:bodyPr vert="horz" wrap="square" lIns="0" tIns="12700" rIns="0" bIns="0" rtlCol="0">
            <a:spAutoFit/>
          </a:bodyPr>
          <a:lstStyle/>
          <a:p>
            <a:pPr marL="12700" marR="5080">
              <a:lnSpc>
                <a:spcPct val="118000"/>
              </a:lnSpc>
              <a:spcBef>
                <a:spcPts val="100"/>
              </a:spcBef>
            </a:pPr>
            <a:r>
              <a:rPr lang="en-US" sz="3000" dirty="0">
                <a:solidFill>
                  <a:srgbClr val="FFFFFF"/>
                </a:solidFill>
                <a:latin typeface="Arial"/>
                <a:cs typeface="Arial"/>
              </a:rPr>
              <a:t>Animal communication</a:t>
            </a:r>
            <a:endParaRPr sz="3000" dirty="0">
              <a:latin typeface="Arial"/>
              <a:cs typeface="Arial"/>
            </a:endParaRPr>
          </a:p>
        </p:txBody>
      </p:sp>
      <p:sp>
        <p:nvSpPr>
          <p:cNvPr id="7" name="object 3"/>
          <p:cNvSpPr txBox="1"/>
          <p:nvPr/>
        </p:nvSpPr>
        <p:spPr>
          <a:xfrm>
            <a:off x="3442252" y="736472"/>
            <a:ext cx="7926705" cy="1077218"/>
          </a:xfrm>
          <a:prstGeom prst="rect">
            <a:avLst/>
          </a:prstGeom>
        </p:spPr>
        <p:txBody>
          <a:bodyPr vert="horz" wrap="square" lIns="0" tIns="50800" rIns="0" bIns="0" rtlCol="0">
            <a:spAutoFit/>
          </a:bodyPr>
          <a:lstStyle/>
          <a:p>
            <a:pPr marL="12700">
              <a:lnSpc>
                <a:spcPct val="100000"/>
              </a:lnSpc>
              <a:spcBef>
                <a:spcPts val="400"/>
              </a:spcBef>
            </a:pPr>
            <a:endParaRPr lang="en-US" sz="2000" b="1" spc="-5" dirty="0">
              <a:solidFill>
                <a:srgbClr val="003884"/>
              </a:solidFill>
              <a:latin typeface="Arial"/>
              <a:cs typeface="Arial"/>
            </a:endParaRPr>
          </a:p>
          <a:p>
            <a:pPr marL="12700">
              <a:lnSpc>
                <a:spcPct val="100000"/>
              </a:lnSpc>
              <a:spcBef>
                <a:spcPts val="400"/>
              </a:spcBef>
            </a:pPr>
            <a:endParaRPr lang="en-US" sz="2000" b="1" spc="-5" dirty="0">
              <a:solidFill>
                <a:srgbClr val="003884"/>
              </a:solidFill>
              <a:latin typeface="Arial"/>
              <a:cs typeface="Arial"/>
            </a:endParaRPr>
          </a:p>
          <a:p>
            <a:pPr marL="12700">
              <a:lnSpc>
                <a:spcPct val="100000"/>
              </a:lnSpc>
              <a:spcBef>
                <a:spcPts val="400"/>
              </a:spcBef>
            </a:pPr>
            <a:endParaRPr sz="2000" dirty="0">
              <a:latin typeface="Arial"/>
              <a:cs typeface="Arial"/>
            </a:endParaRPr>
          </a:p>
        </p:txBody>
      </p:sp>
      <p:sp>
        <p:nvSpPr>
          <p:cNvPr id="11" name="object 3"/>
          <p:cNvSpPr txBox="1"/>
          <p:nvPr/>
        </p:nvSpPr>
        <p:spPr>
          <a:xfrm>
            <a:off x="3442252" y="736472"/>
            <a:ext cx="7926705" cy="718145"/>
          </a:xfrm>
          <a:prstGeom prst="rect">
            <a:avLst/>
          </a:prstGeom>
        </p:spPr>
        <p:txBody>
          <a:bodyPr vert="horz" wrap="square" lIns="0" tIns="50800" rIns="0" bIns="0" rtlCol="0">
            <a:spAutoFit/>
          </a:bodyPr>
          <a:lstStyle/>
          <a:p>
            <a:pPr marL="12700">
              <a:lnSpc>
                <a:spcPct val="100000"/>
              </a:lnSpc>
              <a:spcBef>
                <a:spcPts val="400"/>
              </a:spcBef>
            </a:pPr>
            <a:r>
              <a:rPr lang="en-US" sz="2000" b="1" spc="-5" dirty="0">
                <a:solidFill>
                  <a:srgbClr val="003884"/>
                </a:solidFill>
                <a:latin typeface="Arial"/>
                <a:cs typeface="Arial"/>
              </a:rPr>
              <a:t>Sound Generation </a:t>
            </a:r>
          </a:p>
          <a:p>
            <a:pPr marL="12700">
              <a:lnSpc>
                <a:spcPct val="100000"/>
              </a:lnSpc>
              <a:spcBef>
                <a:spcPts val="400"/>
              </a:spcBef>
            </a:pPr>
            <a:endParaRPr lang="en-US" sz="2000" b="1" spc="-5" dirty="0">
              <a:solidFill>
                <a:srgbClr val="003884"/>
              </a:solidFill>
              <a:latin typeface="Arial"/>
              <a:cs typeface="Arial"/>
            </a:endParaRPr>
          </a:p>
        </p:txBody>
      </p:sp>
      <p:sp>
        <p:nvSpPr>
          <p:cNvPr id="2" name="Text Placeholder 1"/>
          <p:cNvSpPr>
            <a:spLocks noGrp="1"/>
          </p:cNvSpPr>
          <p:nvPr>
            <p:ph type="body" idx="1"/>
          </p:nvPr>
        </p:nvSpPr>
        <p:spPr>
          <a:xfrm>
            <a:off x="3442253" y="1461148"/>
            <a:ext cx="2123134" cy="1538883"/>
          </a:xfrm>
        </p:spPr>
        <p:txBody>
          <a:bodyPr/>
          <a:lstStyle/>
          <a:p>
            <a:pPr marL="342900" indent="-342900">
              <a:buFont typeface="Arial" panose="020B0604020202020204" pitchFamily="34" charset="0"/>
              <a:buChar char="•"/>
            </a:pPr>
            <a:r>
              <a:rPr lang="en-US" sz="2000" dirty="0"/>
              <a:t>Different ways to generate sounds - </a:t>
            </a:r>
            <a:r>
              <a:rPr lang="en-US" sz="2000" b="1" spc="-5" dirty="0"/>
              <a:t>Vibration generation by drumming on external surface</a:t>
            </a:r>
            <a:endParaRPr lang="en-US" sz="2000" dirty="0"/>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sz="2000" dirty="0"/>
          </a:p>
          <a:p>
            <a:endParaRPr lang="en-US" sz="2000" dirty="0"/>
          </a:p>
        </p:txBody>
      </p:sp>
      <p:pic>
        <p:nvPicPr>
          <p:cNvPr id="9"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96000" y="925530"/>
            <a:ext cx="5823448" cy="538044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2"/>
          <p:cNvSpPr/>
          <p:nvPr/>
        </p:nvSpPr>
        <p:spPr>
          <a:xfrm>
            <a:off x="1470379" y="6096000"/>
            <a:ext cx="2882520" cy="246221"/>
          </a:xfrm>
          <a:prstGeom prst="rect">
            <a:avLst/>
          </a:prstGeom>
        </p:spPr>
        <p:txBody>
          <a:bodyPr wrap="none">
            <a:spAutoFit/>
          </a:bodyPr>
          <a:lstStyle/>
          <a:p>
            <a:r>
              <a:rPr lang="en-US" sz="1000" dirty="0">
                <a:hlinkClick r:id="rId4"/>
              </a:rPr>
              <a:t>https://www.youtube.com/watch?v=vGPHIM7VaTE</a:t>
            </a:r>
            <a:endParaRPr lang="en-US" sz="1000" dirty="0"/>
          </a:p>
        </p:txBody>
      </p:sp>
    </p:spTree>
    <p:extLst>
      <p:ext uri="{BB962C8B-B14F-4D97-AF65-F5344CB8AC3E}">
        <p14:creationId xmlns:p14="http://schemas.microsoft.com/office/powerpoint/2010/main" val="3865371750"/>
      </p:ext>
    </p:extLst>
  </p:cSld>
  <p:clrMapOvr>
    <a:masterClrMapping/>
  </p:clrMapOvr>
  <mc:AlternateContent xmlns:mc="http://schemas.openxmlformats.org/markup-compatibility/2006" xmlns:p14="http://schemas.microsoft.com/office/powerpoint/2010/main">
    <mc:Choice Requires="p14">
      <p:transition spd="slow" p14:dur="2000" advTm="35044"/>
    </mc:Choice>
    <mc:Fallback xmlns="">
      <p:transition spd="slow" advTm="35044"/>
    </mc:Fallback>
  </mc:AlternateContent>
  <p:extLst>
    <p:ext uri="{3A86A75C-4F4B-4683-9AE1-C65F6400EC91}">
      <p14:laserTraceLst xmlns:p14="http://schemas.microsoft.com/office/powerpoint/2010/main">
        <p14:tracePtLst>
          <p14:tracePt t="23265" x="2794000" y="4635500"/>
          <p14:tracePt t="23380" x="2806700" y="4635500"/>
          <p14:tracePt t="23397" x="2832100" y="4635500"/>
          <p14:tracePt t="23413" x="2863850" y="4635500"/>
          <p14:tracePt t="23430" x="2901950" y="4635500"/>
          <p14:tracePt t="23447" x="2940050" y="4635500"/>
          <p14:tracePt t="23450" x="2952750" y="4635500"/>
          <p14:tracePt t="23463" x="2959100" y="4635500"/>
          <p14:tracePt t="23480" x="2984500" y="4629150"/>
          <p14:tracePt t="23497" x="3003550" y="4629150"/>
          <p14:tracePt t="23514" x="3028950" y="4616450"/>
          <p14:tracePt t="23530" x="3041650" y="4610100"/>
          <p14:tracePt t="23548" x="3060700" y="4610100"/>
          <p14:tracePt t="23551" x="3079750" y="4610100"/>
          <p14:tracePt t="23565" x="3086100" y="4610100"/>
          <p14:tracePt t="23581" x="3111500" y="4610100"/>
          <p14:tracePt t="23597" x="3124200" y="4610100"/>
          <p14:tracePt t="23614" x="3155950" y="4610100"/>
          <p14:tracePt t="23630" x="3175000" y="4610100"/>
          <p14:tracePt t="23647" x="3213100" y="4603750"/>
          <p14:tracePt t="23650" x="3225800" y="4591050"/>
          <p14:tracePt t="23680" x="3251200" y="4591050"/>
          <p14:tracePt t="23697" x="3263900" y="4591050"/>
          <p14:tracePt t="23713" x="3270250" y="4591050"/>
          <p14:tracePt t="23730" x="3289300" y="4591050"/>
          <p14:tracePt t="23747" x="3302000" y="4591050"/>
          <p14:tracePt t="23763" x="3327400" y="4591050"/>
          <p14:tracePt t="23781" x="3346450" y="4591050"/>
          <p14:tracePt t="23784" x="3359150" y="4591050"/>
          <p14:tracePt t="23797" x="3378200" y="4591050"/>
          <p14:tracePt t="23813" x="3390900" y="4591050"/>
          <p14:tracePt t="23830" x="3409950" y="4591050"/>
          <p14:tracePt t="23847" x="3441700" y="4591050"/>
          <p14:tracePt t="23863" x="3460750" y="4591050"/>
          <p14:tracePt t="23880" x="3530600" y="4591050"/>
          <p14:tracePt t="23897" x="3562350" y="4591050"/>
          <p14:tracePt t="23913" x="3587750" y="4591050"/>
          <p14:tracePt t="23930" x="3619500" y="4591050"/>
          <p14:tracePt t="23947" x="3644900" y="4591050"/>
          <p14:tracePt t="23951" x="3651250" y="4591050"/>
          <p14:tracePt t="23963" x="3670300" y="4591050"/>
          <p14:tracePt t="23980" x="3708400" y="4597400"/>
          <p14:tracePt t="23997" x="3733800" y="4597400"/>
          <p14:tracePt t="24013" x="3765550" y="4597400"/>
          <p14:tracePt t="24017" x="3784600" y="4597400"/>
          <p14:tracePt t="24031" x="3816350" y="4597400"/>
          <p14:tracePt t="24047" x="3841750" y="4597400"/>
          <p14:tracePt t="24063" x="3898900" y="4597400"/>
          <p14:tracePt t="24081" x="3943350" y="4597400"/>
          <p14:tracePt t="24097" x="3968750" y="4597400"/>
          <p14:tracePt t="24113" x="4019550" y="4597400"/>
          <p14:tracePt t="24132" x="4051300" y="4610100"/>
          <p14:tracePt t="24135" x="4127500" y="4616450"/>
          <p14:tracePt t="24147" x="4159250" y="4622800"/>
          <p14:tracePt t="24167" x="4254500" y="4622800"/>
          <p14:tracePt t="24180" x="4368800" y="4622800"/>
          <p14:tracePt t="24198" x="4406900" y="4629150"/>
          <p14:tracePt t="24201" x="4464050" y="4629150"/>
          <p14:tracePt t="24213" x="4495800" y="4629150"/>
          <p14:tracePt t="24231" x="4546600" y="4635500"/>
          <p14:tracePt t="24247" x="4584700" y="4635500"/>
          <p14:tracePt t="24263" x="4635500" y="4635500"/>
          <p14:tracePt t="24267" x="4660900" y="4635500"/>
          <p14:tracePt t="24282" x="4724400" y="4635500"/>
          <p14:tracePt t="24297" x="4781550" y="4641850"/>
          <p14:tracePt t="24314" x="4813300" y="4641850"/>
          <p14:tracePt t="24330" x="4838700" y="4641850"/>
          <p14:tracePt t="24333" x="4857750" y="4641850"/>
          <p14:tracePt t="24347" x="4876800" y="4641850"/>
          <p14:tracePt t="24363" x="4902200" y="4641850"/>
          <p14:tracePt t="24380" x="4921250" y="4641850"/>
          <p14:tracePt t="24397" x="4940300" y="4641850"/>
          <p14:tracePt t="24413" x="4991100" y="4648200"/>
          <p14:tracePt t="24430" x="5029200" y="4648200"/>
          <p14:tracePt t="24433" x="5035550" y="4648200"/>
          <p14:tracePt t="24446" x="5086350" y="4648200"/>
          <p14:tracePt t="24463" x="5130800" y="4648200"/>
          <p14:tracePt t="24480" x="5168900" y="4648200"/>
          <p14:tracePt t="24497" x="5232400" y="4648200"/>
          <p14:tracePt t="24501" x="5264150" y="4648200"/>
          <p14:tracePt t="24513" x="5289550" y="4648200"/>
          <p14:tracePt t="24530" x="5334000" y="4648200"/>
          <p14:tracePt t="24533" x="5346700" y="4648200"/>
          <p14:tracePt t="24547" x="5365750" y="4648200"/>
          <p14:tracePt t="24564" x="5403850" y="4648200"/>
          <p14:tracePt t="24567" x="5448300" y="4641850"/>
          <p14:tracePt t="24580" x="5505450" y="4635500"/>
          <p14:tracePt t="24597" x="5549900" y="4635500"/>
          <p14:tracePt t="24613" x="5588000" y="4635500"/>
          <p14:tracePt t="24630" x="5676900" y="4635500"/>
          <p14:tracePt t="24634" x="5683250" y="4635500"/>
          <p14:tracePt t="24647" x="5734050" y="4635500"/>
          <p14:tracePt t="24664" x="5778500" y="4635500"/>
          <p14:tracePt t="24680" x="5816600" y="4635500"/>
          <p14:tracePt t="24697" x="5880100" y="4629150"/>
          <p14:tracePt t="24701" x="5911850" y="4616450"/>
          <p14:tracePt t="24713" x="5918200" y="4616450"/>
          <p14:tracePt t="24730" x="5956300" y="4616450"/>
          <p14:tracePt t="24747" x="5969000" y="4610100"/>
          <p14:tracePt t="24764" x="5981700" y="4610100"/>
          <p14:tracePt t="24767" x="5988050" y="4610100"/>
          <p14:tracePt t="24780" x="5994400" y="4610100"/>
          <p14:tracePt t="24797" x="6007100" y="4610100"/>
          <p14:tracePt t="24813" x="6019800" y="4610100"/>
          <p14:tracePt t="24830" x="6051550" y="4603750"/>
          <p14:tracePt t="24863" x="6089650" y="4603750"/>
          <p14:tracePt t="24880" x="6108700" y="4603750"/>
          <p14:tracePt t="24897" x="6134100" y="4597400"/>
          <p14:tracePt t="24913" x="6159500" y="4597400"/>
          <p14:tracePt t="24930" x="6178550" y="4597400"/>
          <p14:tracePt t="24947" x="6210300" y="4597400"/>
          <p14:tracePt t="24963" x="6248400" y="4597400"/>
          <p14:tracePt t="24967" x="6261100" y="4597400"/>
          <p14:tracePt t="24980" x="6280150" y="4597400"/>
          <p14:tracePt t="24997" x="6324600" y="4597400"/>
          <p14:tracePt t="25013" x="6350000" y="4597400"/>
          <p14:tracePt t="25030" x="6369050" y="4597400"/>
          <p14:tracePt t="25050" x="6388100" y="4597400"/>
          <p14:tracePt t="25096" x="6394450" y="4597400"/>
          <p14:tracePt t="25114" x="6407150" y="4597400"/>
          <p14:tracePt t="25129" x="6413500" y="4597400"/>
          <p14:tracePt t="25146" x="6419850" y="4597400"/>
          <p14:tracePt t="25163" x="6432550" y="4597400"/>
          <p14:tracePt t="25180" x="6438900" y="4597400"/>
          <p14:tracePt t="25196" x="6451600" y="4591050"/>
          <p14:tracePt t="25213" x="6464300" y="4591050"/>
          <p14:tracePt t="25232" x="6477000" y="4591050"/>
          <p14:tracePt t="25246" x="6483350" y="4591050"/>
          <p14:tracePt t="25263" x="6508750" y="4591050"/>
          <p14:tracePt t="25280" x="6534150" y="4591050"/>
          <p14:tracePt t="25296" x="6540500" y="4591050"/>
          <p14:tracePt t="25315" x="6546850" y="4591050"/>
          <p14:tracePt t="27048" x="0" y="0"/>
        </p14:tracePtLst>
        <p14:tracePtLst>
          <p14:tracePt t="30131" x="8083550" y="4927600"/>
          <p14:tracePt t="30161" x="8089900" y="4927600"/>
          <p14:tracePt t="30178" x="8172450" y="4826000"/>
          <p14:tracePt t="30196" x="8204200" y="4781550"/>
          <p14:tracePt t="30211" x="8235950" y="4737100"/>
          <p14:tracePt t="30228" x="8248650" y="4705350"/>
          <p14:tracePt t="30231" x="8255000" y="4705350"/>
          <p14:tracePt t="30245" x="8274050" y="4667250"/>
          <p14:tracePt t="30278" x="8280400" y="4660900"/>
          <p14:tracePt t="30295" x="8286750" y="4648200"/>
          <p14:tracePt t="30311" x="8305800" y="4648200"/>
          <p14:tracePt t="30328" x="8312150" y="4641850"/>
          <p14:tracePt t="30332" x="8331200" y="4641850"/>
          <p14:tracePt t="30346" x="8350250" y="4641850"/>
          <p14:tracePt t="30361" x="8362950" y="4641850"/>
          <p14:tracePt t="30378" x="8394700" y="4641850"/>
          <p14:tracePt t="30395" x="8432800" y="4641850"/>
          <p14:tracePt t="30411" x="8451850" y="4654550"/>
          <p14:tracePt t="30428" x="8496300" y="4686300"/>
          <p14:tracePt t="30432" x="8509000" y="4699000"/>
          <p14:tracePt t="30445" x="8521700" y="4705350"/>
          <p14:tracePt t="30461" x="8591550" y="4762500"/>
          <p14:tracePt t="30478" x="8629650" y="4775200"/>
          <p14:tracePt t="30495" x="8661400" y="4806950"/>
          <p14:tracePt t="30511" x="8693150" y="4838700"/>
          <p14:tracePt t="30528" x="8724900" y="4864100"/>
          <p14:tracePt t="30545" x="8756650" y="4889500"/>
          <p14:tracePt t="30561" x="8788400" y="4914900"/>
          <p14:tracePt t="30578" x="8851900" y="4946650"/>
          <p14:tracePt t="30595" x="8890000" y="4984750"/>
          <p14:tracePt t="30600" x="8896350" y="4984750"/>
          <p14:tracePt t="30611" x="8928100" y="4991100"/>
          <p14:tracePt t="30628" x="8978900" y="5010150"/>
          <p14:tracePt t="30644" x="9023350" y="5029200"/>
          <p14:tracePt t="30661" x="9137650" y="5054600"/>
          <p14:tracePt t="30665" x="9182100" y="5060950"/>
          <p14:tracePt t="30678" x="9239250" y="5080000"/>
          <p14:tracePt t="30694" x="9277350" y="5086350"/>
          <p14:tracePt t="30698" x="9290050" y="5086350"/>
          <p14:tracePt t="30711" x="9296400" y="5086350"/>
          <p14:tracePt t="30728" x="9309100" y="5086350"/>
          <p14:tracePt t="30745" x="9315450" y="5086350"/>
          <p14:tracePt t="30761" x="9328150" y="5086350"/>
          <p14:tracePt t="30778" x="9347200" y="5067300"/>
          <p14:tracePt t="30795" x="9398000" y="5054600"/>
          <p14:tracePt t="30799" x="9404350" y="5048250"/>
          <p14:tracePt t="30811" x="9417050" y="5035550"/>
          <p14:tracePt t="30828" x="9429750" y="5016500"/>
          <p14:tracePt t="30844" x="9455150" y="4997450"/>
          <p14:tracePt t="30861" x="9467850" y="4978400"/>
          <p14:tracePt t="30865" x="9474200" y="4965700"/>
          <p14:tracePt t="30878" x="9480550" y="4965700"/>
          <p14:tracePt t="30894" x="9480550" y="4946650"/>
          <p14:tracePt t="30911" x="9505950" y="4927600"/>
          <p14:tracePt t="30928" x="9512300" y="4927600"/>
          <p14:tracePt t="30931" x="9531350" y="4921250"/>
          <p14:tracePt t="30944" x="9544050" y="4914900"/>
          <p14:tracePt t="30961" x="9582150" y="4908550"/>
          <p14:tracePt t="30978" x="9607550" y="4908550"/>
          <p14:tracePt t="30995" x="9671050" y="4908550"/>
          <p14:tracePt t="31014" x="9728200" y="4908550"/>
          <p14:tracePt t="31028" x="9779000" y="4908550"/>
          <p14:tracePt t="31048" x="9804400" y="4908550"/>
          <p14:tracePt t="31062" x="9829800" y="4908550"/>
          <p14:tracePt t="31079" x="9855200" y="4908550"/>
          <p14:tracePt t="31094" x="9874250" y="4908550"/>
          <p14:tracePt t="31111" x="9899650" y="4908550"/>
          <p14:tracePt t="31128" x="9918700" y="4908550"/>
          <p14:tracePt t="31145" x="9975850" y="4908550"/>
          <p14:tracePt t="31148" x="9994900" y="4914900"/>
          <p14:tracePt t="31162" x="10045700" y="4914900"/>
          <p14:tracePt t="31178" x="10077450" y="4921250"/>
          <p14:tracePt t="31194" x="10128250" y="4927600"/>
          <p14:tracePt t="31211" x="10179050" y="4927600"/>
          <p14:tracePt t="31228" x="10223500" y="4927600"/>
          <p14:tracePt t="31245" x="10261600" y="4927600"/>
          <p14:tracePt t="31261" x="10306050" y="4927600"/>
          <p14:tracePt t="31278" x="10363200" y="4927600"/>
          <p14:tracePt t="31294" x="10407650" y="4914900"/>
          <p14:tracePt t="31311" x="10439400" y="4908550"/>
          <p14:tracePt t="31328" x="10477500" y="4902200"/>
          <p14:tracePt t="31345" x="10502900" y="4883150"/>
          <p14:tracePt t="31362" x="10610850" y="4864100"/>
          <p14:tracePt t="31378" x="10655300" y="4857750"/>
          <p14:tracePt t="31394" x="10712450" y="4845050"/>
          <p14:tracePt t="31411" x="10725150" y="4845050"/>
          <p14:tracePt t="31414" x="10744200" y="4845050"/>
          <p14:tracePt t="31428" x="10756900" y="4845050"/>
          <p14:tracePt t="31444" x="10782300" y="4845050"/>
          <p14:tracePt t="31449" x="10795000" y="4845050"/>
          <p14:tracePt t="31461" x="10801350" y="4845050"/>
          <p14:tracePt t="31478" x="10807700" y="4845050"/>
          <p14:tracePt t="31481" x="10814050" y="4845050"/>
          <p14:tracePt t="31495" x="10820400" y="4845050"/>
          <p14:tracePt t="31511" x="10858500" y="4857750"/>
          <p14:tracePt t="31527" x="10890250" y="4857750"/>
          <p14:tracePt t="31544" x="10934700" y="4857750"/>
          <p14:tracePt t="31548" x="10960100" y="4857750"/>
          <p14:tracePt t="31549" x="10985500" y="4857750"/>
          <p14:tracePt t="31562" x="11004550" y="4857750"/>
          <p14:tracePt t="31578" x="11036300" y="4857750"/>
          <p14:tracePt t="31594" x="11068050" y="4857750"/>
          <p14:tracePt t="31613" x="11080750" y="4857750"/>
          <p14:tracePt t="31627" x="11093450" y="4845050"/>
          <p14:tracePt t="31645" x="11106150" y="4838700"/>
          <p14:tracePt t="31648" x="11112500" y="4838700"/>
          <p14:tracePt t="31661" x="11118850" y="4826000"/>
          <p14:tracePt t="31678" x="11137900" y="4819650"/>
          <p14:tracePt t="31682" x="11150600" y="4819650"/>
          <p14:tracePt t="31695" x="11156950" y="4819650"/>
          <p14:tracePt t="31711" x="11201400" y="4813300"/>
          <p14:tracePt t="31727" x="11214100" y="4813300"/>
          <p14:tracePt t="31744" x="11258550" y="4813300"/>
          <p14:tracePt t="31763" x="11290300" y="4806950"/>
          <p14:tracePt t="31778" x="11322050" y="4806950"/>
          <p14:tracePt t="31794" x="11360150" y="4806950"/>
          <p14:tracePt t="31811" x="11379200" y="4806950"/>
          <p14:tracePt t="31845" x="11391900" y="4806950"/>
          <p14:tracePt t="31863" x="11398250" y="4806950"/>
          <p14:tracePt t="31878" x="11423650" y="4806950"/>
          <p14:tracePt t="31894" x="11442700" y="4806950"/>
          <p14:tracePt t="31911" x="11474450" y="4806950"/>
          <p14:tracePt t="31914" x="11487150" y="4806950"/>
          <p14:tracePt t="31929" x="11499850" y="4806950"/>
          <p14:tracePt t="31932" x="11512550" y="4806950"/>
          <p14:tracePt t="31945" x="11525250" y="4806950"/>
          <p14:tracePt t="31963" x="11544300" y="4806950"/>
          <p14:tracePt t="33146" x="0" y="0"/>
        </p14:tracePtLst>
      </p14:laserTraceLst>
    </p:ext>
  </p:extLs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8"/>
          <p:cNvSpPr txBox="1">
            <a:spLocks noGrp="1"/>
          </p:cNvSpPr>
          <p:nvPr>
            <p:ph type="sldNum" sz="quarter" idx="7"/>
          </p:nvPr>
        </p:nvSpPr>
        <p:spPr>
          <a:prstGeom prst="rect">
            <a:avLst/>
          </a:prstGeom>
        </p:spPr>
        <p:txBody>
          <a:bodyPr vert="horz" wrap="square" lIns="0" tIns="0" rIns="0" bIns="0" rtlCol="0">
            <a:spAutoFit/>
          </a:bodyPr>
          <a:lstStyle/>
          <a:p>
            <a:pPr marL="38100">
              <a:lnSpc>
                <a:spcPct val="100000"/>
              </a:lnSpc>
            </a:pPr>
            <a:fld id="{81D60167-4931-47E6-BA6A-407CBD079E47}" type="slidenum">
              <a:rPr spc="-5" dirty="0"/>
              <a:t>39</a:t>
            </a:fld>
            <a:endParaRPr spc="-5" dirty="0"/>
          </a:p>
        </p:txBody>
      </p:sp>
      <p:sp>
        <p:nvSpPr>
          <p:cNvPr id="6" name="object 6"/>
          <p:cNvSpPr txBox="1">
            <a:spLocks noGrp="1"/>
          </p:cNvSpPr>
          <p:nvPr>
            <p:ph type="title"/>
          </p:nvPr>
        </p:nvSpPr>
        <p:spPr>
          <a:xfrm>
            <a:off x="45501" y="609600"/>
            <a:ext cx="2866138" cy="1102353"/>
          </a:xfrm>
          <a:prstGeom prst="rect">
            <a:avLst/>
          </a:prstGeom>
        </p:spPr>
        <p:txBody>
          <a:bodyPr vert="horz" wrap="square" lIns="0" tIns="12700" rIns="0" bIns="0" rtlCol="0">
            <a:spAutoFit/>
          </a:bodyPr>
          <a:lstStyle/>
          <a:p>
            <a:pPr marL="12700" marR="5080">
              <a:lnSpc>
                <a:spcPct val="118000"/>
              </a:lnSpc>
              <a:spcBef>
                <a:spcPts val="100"/>
              </a:spcBef>
            </a:pPr>
            <a:r>
              <a:rPr lang="en-US" sz="3000" dirty="0">
                <a:solidFill>
                  <a:srgbClr val="FFFFFF"/>
                </a:solidFill>
                <a:latin typeface="Arial"/>
                <a:cs typeface="Arial"/>
              </a:rPr>
              <a:t>Animal communication</a:t>
            </a:r>
            <a:endParaRPr sz="3000" dirty="0">
              <a:latin typeface="Arial"/>
              <a:cs typeface="Arial"/>
            </a:endParaRPr>
          </a:p>
        </p:txBody>
      </p:sp>
      <p:sp>
        <p:nvSpPr>
          <p:cNvPr id="7" name="object 3"/>
          <p:cNvSpPr txBox="1"/>
          <p:nvPr/>
        </p:nvSpPr>
        <p:spPr>
          <a:xfrm>
            <a:off x="3442252" y="736472"/>
            <a:ext cx="7926705" cy="1077218"/>
          </a:xfrm>
          <a:prstGeom prst="rect">
            <a:avLst/>
          </a:prstGeom>
        </p:spPr>
        <p:txBody>
          <a:bodyPr vert="horz" wrap="square" lIns="0" tIns="50800" rIns="0" bIns="0" rtlCol="0">
            <a:spAutoFit/>
          </a:bodyPr>
          <a:lstStyle/>
          <a:p>
            <a:pPr marL="12700">
              <a:lnSpc>
                <a:spcPct val="100000"/>
              </a:lnSpc>
              <a:spcBef>
                <a:spcPts val="400"/>
              </a:spcBef>
            </a:pPr>
            <a:endParaRPr lang="en-US" sz="2000" b="1" spc="-5" dirty="0">
              <a:solidFill>
                <a:srgbClr val="003884"/>
              </a:solidFill>
              <a:latin typeface="Arial"/>
              <a:cs typeface="Arial"/>
            </a:endParaRPr>
          </a:p>
          <a:p>
            <a:pPr marL="12700">
              <a:lnSpc>
                <a:spcPct val="100000"/>
              </a:lnSpc>
              <a:spcBef>
                <a:spcPts val="400"/>
              </a:spcBef>
            </a:pPr>
            <a:endParaRPr lang="en-US" sz="2000" b="1" spc="-5" dirty="0">
              <a:solidFill>
                <a:srgbClr val="003884"/>
              </a:solidFill>
              <a:latin typeface="Arial"/>
              <a:cs typeface="Arial"/>
            </a:endParaRPr>
          </a:p>
          <a:p>
            <a:pPr marL="12700">
              <a:lnSpc>
                <a:spcPct val="100000"/>
              </a:lnSpc>
              <a:spcBef>
                <a:spcPts val="400"/>
              </a:spcBef>
            </a:pPr>
            <a:endParaRPr sz="2000" dirty="0">
              <a:latin typeface="Arial"/>
              <a:cs typeface="Arial"/>
            </a:endParaRPr>
          </a:p>
        </p:txBody>
      </p:sp>
      <p:sp>
        <p:nvSpPr>
          <p:cNvPr id="11" name="object 3"/>
          <p:cNvSpPr txBox="1"/>
          <p:nvPr/>
        </p:nvSpPr>
        <p:spPr>
          <a:xfrm>
            <a:off x="3442252" y="736472"/>
            <a:ext cx="7926705" cy="718145"/>
          </a:xfrm>
          <a:prstGeom prst="rect">
            <a:avLst/>
          </a:prstGeom>
        </p:spPr>
        <p:txBody>
          <a:bodyPr vert="horz" wrap="square" lIns="0" tIns="50800" rIns="0" bIns="0" rtlCol="0">
            <a:spAutoFit/>
          </a:bodyPr>
          <a:lstStyle/>
          <a:p>
            <a:pPr marL="12700">
              <a:lnSpc>
                <a:spcPct val="100000"/>
              </a:lnSpc>
              <a:spcBef>
                <a:spcPts val="400"/>
              </a:spcBef>
            </a:pPr>
            <a:r>
              <a:rPr lang="en-US" sz="2000" b="1" spc="-5" dirty="0">
                <a:solidFill>
                  <a:srgbClr val="003884"/>
                </a:solidFill>
                <a:latin typeface="Arial"/>
                <a:cs typeface="Arial"/>
              </a:rPr>
              <a:t>Sound Generation - Demo </a:t>
            </a:r>
          </a:p>
          <a:p>
            <a:pPr marL="12700">
              <a:lnSpc>
                <a:spcPct val="100000"/>
              </a:lnSpc>
              <a:spcBef>
                <a:spcPts val="400"/>
              </a:spcBef>
            </a:pPr>
            <a:endParaRPr lang="en-US" sz="2000" b="1" spc="-5" dirty="0">
              <a:solidFill>
                <a:srgbClr val="003884"/>
              </a:solidFill>
              <a:latin typeface="Arial"/>
              <a:cs typeface="Arial"/>
            </a:endParaRPr>
          </a:p>
        </p:txBody>
      </p:sp>
      <p:sp>
        <p:nvSpPr>
          <p:cNvPr id="2" name="Text Placeholder 1"/>
          <p:cNvSpPr>
            <a:spLocks noGrp="1"/>
          </p:cNvSpPr>
          <p:nvPr>
            <p:ph type="body" idx="1"/>
          </p:nvPr>
        </p:nvSpPr>
        <p:spPr>
          <a:xfrm>
            <a:off x="3442252" y="1461148"/>
            <a:ext cx="8292548" cy="1538883"/>
          </a:xfrm>
        </p:spPr>
        <p:txBody>
          <a:bodyPr/>
          <a:lstStyle/>
          <a:p>
            <a:pPr marL="342900" indent="-342900">
              <a:buFont typeface="Arial" panose="020B0604020202020204" pitchFamily="34" charset="0"/>
              <a:buChar char="•"/>
            </a:pPr>
            <a:r>
              <a:rPr lang="en-US" sz="2000" dirty="0"/>
              <a:t>Different ways to generate sounds - </a:t>
            </a:r>
            <a:r>
              <a:rPr lang="en-US" sz="2000" b="1" spc="-5" dirty="0"/>
              <a:t>Vibration generation by drumming on external surface</a:t>
            </a:r>
            <a:endParaRPr lang="en-US" sz="2000" dirty="0"/>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sz="2000" dirty="0"/>
          </a:p>
          <a:p>
            <a:endParaRPr lang="en-US" sz="2000" dirty="0"/>
          </a:p>
        </p:txBody>
      </p:sp>
      <p:sp>
        <p:nvSpPr>
          <p:cNvPr id="3" name="Rectangle 2"/>
          <p:cNvSpPr/>
          <p:nvPr/>
        </p:nvSpPr>
        <p:spPr>
          <a:xfrm>
            <a:off x="5715000" y="5638800"/>
            <a:ext cx="2882520" cy="246221"/>
          </a:xfrm>
          <a:prstGeom prst="rect">
            <a:avLst/>
          </a:prstGeom>
        </p:spPr>
        <p:txBody>
          <a:bodyPr wrap="none">
            <a:spAutoFit/>
          </a:bodyPr>
          <a:lstStyle/>
          <a:p>
            <a:r>
              <a:rPr lang="en-US" sz="1000" dirty="0">
                <a:hlinkClick r:id="rId4"/>
              </a:rPr>
              <a:t>https://www.youtube.com/watch?v=vGPHIM7VaTE</a:t>
            </a:r>
            <a:endParaRPr lang="en-US" sz="1000" dirty="0"/>
          </a:p>
        </p:txBody>
      </p:sp>
      <p:pic>
        <p:nvPicPr>
          <p:cNvPr id="4" name="vGPHIM7VaTE"/>
          <p:cNvPicPr>
            <a:picLocks noRot="1" noChangeAspect="1"/>
          </p:cNvPicPr>
          <p:nvPr>
            <a:videoFile r:link="rId1"/>
          </p:nvPr>
        </p:nvPicPr>
        <p:blipFill>
          <a:blip r:embed="rId5"/>
          <a:stretch>
            <a:fillRect/>
          </a:stretch>
        </p:blipFill>
        <p:spPr>
          <a:xfrm>
            <a:off x="4038600" y="2362200"/>
            <a:ext cx="5638800" cy="3171825"/>
          </a:xfrm>
          <a:prstGeom prst="rect">
            <a:avLst/>
          </a:prstGeom>
        </p:spPr>
      </p:pic>
    </p:spTree>
    <p:extLst>
      <p:ext uri="{BB962C8B-B14F-4D97-AF65-F5344CB8AC3E}">
        <p14:creationId xmlns:p14="http://schemas.microsoft.com/office/powerpoint/2010/main" val="1677264047"/>
      </p:ext>
    </p:extLst>
  </p:cSld>
  <p:clrMapOvr>
    <a:masterClrMapping/>
  </p:clrMapOvr>
  <mc:AlternateContent xmlns:mc="http://schemas.openxmlformats.org/markup-compatibility/2006" xmlns:p14="http://schemas.microsoft.com/office/powerpoint/2010/main">
    <mc:Choice Requires="p14">
      <p:transition spd="slow" p14:dur="2000" advTm="35044"/>
    </mc:Choice>
    <mc:Fallback xmlns="">
      <p:transition spd="slow" advTm="35044"/>
    </mc:Fallback>
  </mc:AlternateContent>
  <p:extLst>
    <p:ext uri="{3A86A75C-4F4B-4683-9AE1-C65F6400EC91}">
      <p14:laserTraceLst xmlns:p14="http://schemas.microsoft.com/office/powerpoint/2010/main">
        <p14:tracePtLst>
          <p14:tracePt t="23265" x="2794000" y="4635500"/>
          <p14:tracePt t="23380" x="2806700" y="4635500"/>
          <p14:tracePt t="23397" x="2832100" y="4635500"/>
          <p14:tracePt t="23413" x="2863850" y="4635500"/>
          <p14:tracePt t="23430" x="2901950" y="4635500"/>
          <p14:tracePt t="23447" x="2940050" y="4635500"/>
          <p14:tracePt t="23450" x="2952750" y="4635500"/>
          <p14:tracePt t="23463" x="2959100" y="4635500"/>
          <p14:tracePt t="23480" x="2984500" y="4629150"/>
          <p14:tracePt t="23497" x="3003550" y="4629150"/>
          <p14:tracePt t="23514" x="3028950" y="4616450"/>
          <p14:tracePt t="23530" x="3041650" y="4610100"/>
          <p14:tracePt t="23548" x="3060700" y="4610100"/>
          <p14:tracePt t="23551" x="3079750" y="4610100"/>
          <p14:tracePt t="23565" x="3086100" y="4610100"/>
          <p14:tracePt t="23581" x="3111500" y="4610100"/>
          <p14:tracePt t="23597" x="3124200" y="4610100"/>
          <p14:tracePt t="23614" x="3155950" y="4610100"/>
          <p14:tracePt t="23630" x="3175000" y="4610100"/>
          <p14:tracePt t="23647" x="3213100" y="4603750"/>
          <p14:tracePt t="23650" x="3225800" y="4591050"/>
          <p14:tracePt t="23680" x="3251200" y="4591050"/>
          <p14:tracePt t="23697" x="3263900" y="4591050"/>
          <p14:tracePt t="23713" x="3270250" y="4591050"/>
          <p14:tracePt t="23730" x="3289300" y="4591050"/>
          <p14:tracePt t="23747" x="3302000" y="4591050"/>
          <p14:tracePt t="23763" x="3327400" y="4591050"/>
          <p14:tracePt t="23781" x="3346450" y="4591050"/>
          <p14:tracePt t="23784" x="3359150" y="4591050"/>
          <p14:tracePt t="23797" x="3378200" y="4591050"/>
          <p14:tracePt t="23813" x="3390900" y="4591050"/>
          <p14:tracePt t="23830" x="3409950" y="4591050"/>
          <p14:tracePt t="23847" x="3441700" y="4591050"/>
          <p14:tracePt t="23863" x="3460750" y="4591050"/>
          <p14:tracePt t="23880" x="3530600" y="4591050"/>
          <p14:tracePt t="23897" x="3562350" y="4591050"/>
          <p14:tracePt t="23913" x="3587750" y="4591050"/>
          <p14:tracePt t="23930" x="3619500" y="4591050"/>
          <p14:tracePt t="23947" x="3644900" y="4591050"/>
          <p14:tracePt t="23951" x="3651250" y="4591050"/>
          <p14:tracePt t="23963" x="3670300" y="4591050"/>
          <p14:tracePt t="23980" x="3708400" y="4597400"/>
          <p14:tracePt t="23997" x="3733800" y="4597400"/>
          <p14:tracePt t="24013" x="3765550" y="4597400"/>
          <p14:tracePt t="24017" x="3784600" y="4597400"/>
          <p14:tracePt t="24031" x="3816350" y="4597400"/>
          <p14:tracePt t="24047" x="3841750" y="4597400"/>
          <p14:tracePt t="24063" x="3898900" y="4597400"/>
          <p14:tracePt t="24081" x="3943350" y="4597400"/>
          <p14:tracePt t="24097" x="3968750" y="4597400"/>
          <p14:tracePt t="24113" x="4019550" y="4597400"/>
          <p14:tracePt t="24132" x="4051300" y="4610100"/>
          <p14:tracePt t="24135" x="4127500" y="4616450"/>
          <p14:tracePt t="24147" x="4159250" y="4622800"/>
          <p14:tracePt t="24167" x="4254500" y="4622800"/>
          <p14:tracePt t="24180" x="4368800" y="4622800"/>
          <p14:tracePt t="24198" x="4406900" y="4629150"/>
          <p14:tracePt t="24201" x="4464050" y="4629150"/>
          <p14:tracePt t="24213" x="4495800" y="4629150"/>
          <p14:tracePt t="24231" x="4546600" y="4635500"/>
          <p14:tracePt t="24247" x="4584700" y="4635500"/>
          <p14:tracePt t="24263" x="4635500" y="4635500"/>
          <p14:tracePt t="24267" x="4660900" y="4635500"/>
          <p14:tracePt t="24282" x="4724400" y="4635500"/>
          <p14:tracePt t="24297" x="4781550" y="4641850"/>
          <p14:tracePt t="24314" x="4813300" y="4641850"/>
          <p14:tracePt t="24330" x="4838700" y="4641850"/>
          <p14:tracePt t="24333" x="4857750" y="4641850"/>
          <p14:tracePt t="24347" x="4876800" y="4641850"/>
          <p14:tracePt t="24363" x="4902200" y="4641850"/>
          <p14:tracePt t="24380" x="4921250" y="4641850"/>
          <p14:tracePt t="24397" x="4940300" y="4641850"/>
          <p14:tracePt t="24413" x="4991100" y="4648200"/>
          <p14:tracePt t="24430" x="5029200" y="4648200"/>
          <p14:tracePt t="24433" x="5035550" y="4648200"/>
          <p14:tracePt t="24446" x="5086350" y="4648200"/>
          <p14:tracePt t="24463" x="5130800" y="4648200"/>
          <p14:tracePt t="24480" x="5168900" y="4648200"/>
          <p14:tracePt t="24497" x="5232400" y="4648200"/>
          <p14:tracePt t="24501" x="5264150" y="4648200"/>
          <p14:tracePt t="24513" x="5289550" y="4648200"/>
          <p14:tracePt t="24530" x="5334000" y="4648200"/>
          <p14:tracePt t="24533" x="5346700" y="4648200"/>
          <p14:tracePt t="24547" x="5365750" y="4648200"/>
          <p14:tracePt t="24564" x="5403850" y="4648200"/>
          <p14:tracePt t="24567" x="5448300" y="4641850"/>
          <p14:tracePt t="24580" x="5505450" y="4635500"/>
          <p14:tracePt t="24597" x="5549900" y="4635500"/>
          <p14:tracePt t="24613" x="5588000" y="4635500"/>
          <p14:tracePt t="24630" x="5676900" y="4635500"/>
          <p14:tracePt t="24634" x="5683250" y="4635500"/>
          <p14:tracePt t="24647" x="5734050" y="4635500"/>
          <p14:tracePt t="24664" x="5778500" y="4635500"/>
          <p14:tracePt t="24680" x="5816600" y="4635500"/>
          <p14:tracePt t="24697" x="5880100" y="4629150"/>
          <p14:tracePt t="24701" x="5911850" y="4616450"/>
          <p14:tracePt t="24713" x="5918200" y="4616450"/>
          <p14:tracePt t="24730" x="5956300" y="4616450"/>
          <p14:tracePt t="24747" x="5969000" y="4610100"/>
          <p14:tracePt t="24764" x="5981700" y="4610100"/>
          <p14:tracePt t="24767" x="5988050" y="4610100"/>
          <p14:tracePt t="24780" x="5994400" y="4610100"/>
          <p14:tracePt t="24797" x="6007100" y="4610100"/>
          <p14:tracePt t="24813" x="6019800" y="4610100"/>
          <p14:tracePt t="24830" x="6051550" y="4603750"/>
          <p14:tracePt t="24863" x="6089650" y="4603750"/>
          <p14:tracePt t="24880" x="6108700" y="4603750"/>
          <p14:tracePt t="24897" x="6134100" y="4597400"/>
          <p14:tracePt t="24913" x="6159500" y="4597400"/>
          <p14:tracePt t="24930" x="6178550" y="4597400"/>
          <p14:tracePt t="24947" x="6210300" y="4597400"/>
          <p14:tracePt t="24963" x="6248400" y="4597400"/>
          <p14:tracePt t="24967" x="6261100" y="4597400"/>
          <p14:tracePt t="24980" x="6280150" y="4597400"/>
          <p14:tracePt t="24997" x="6324600" y="4597400"/>
          <p14:tracePt t="25013" x="6350000" y="4597400"/>
          <p14:tracePt t="25030" x="6369050" y="4597400"/>
          <p14:tracePt t="25050" x="6388100" y="4597400"/>
          <p14:tracePt t="25096" x="6394450" y="4597400"/>
          <p14:tracePt t="25114" x="6407150" y="4597400"/>
          <p14:tracePt t="25129" x="6413500" y="4597400"/>
          <p14:tracePt t="25146" x="6419850" y="4597400"/>
          <p14:tracePt t="25163" x="6432550" y="4597400"/>
          <p14:tracePt t="25180" x="6438900" y="4597400"/>
          <p14:tracePt t="25196" x="6451600" y="4591050"/>
          <p14:tracePt t="25213" x="6464300" y="4591050"/>
          <p14:tracePt t="25232" x="6477000" y="4591050"/>
          <p14:tracePt t="25246" x="6483350" y="4591050"/>
          <p14:tracePt t="25263" x="6508750" y="4591050"/>
          <p14:tracePt t="25280" x="6534150" y="4591050"/>
          <p14:tracePt t="25296" x="6540500" y="4591050"/>
          <p14:tracePt t="25315" x="6546850" y="4591050"/>
          <p14:tracePt t="27048" x="0" y="0"/>
        </p14:tracePtLst>
        <p14:tracePtLst>
          <p14:tracePt t="30131" x="8083550" y="4927600"/>
          <p14:tracePt t="30161" x="8089900" y="4927600"/>
          <p14:tracePt t="30178" x="8172450" y="4826000"/>
          <p14:tracePt t="30196" x="8204200" y="4781550"/>
          <p14:tracePt t="30211" x="8235950" y="4737100"/>
          <p14:tracePt t="30228" x="8248650" y="4705350"/>
          <p14:tracePt t="30231" x="8255000" y="4705350"/>
          <p14:tracePt t="30245" x="8274050" y="4667250"/>
          <p14:tracePt t="30278" x="8280400" y="4660900"/>
          <p14:tracePt t="30295" x="8286750" y="4648200"/>
          <p14:tracePt t="30311" x="8305800" y="4648200"/>
          <p14:tracePt t="30328" x="8312150" y="4641850"/>
          <p14:tracePt t="30332" x="8331200" y="4641850"/>
          <p14:tracePt t="30346" x="8350250" y="4641850"/>
          <p14:tracePt t="30361" x="8362950" y="4641850"/>
          <p14:tracePt t="30378" x="8394700" y="4641850"/>
          <p14:tracePt t="30395" x="8432800" y="4641850"/>
          <p14:tracePt t="30411" x="8451850" y="4654550"/>
          <p14:tracePt t="30428" x="8496300" y="4686300"/>
          <p14:tracePt t="30432" x="8509000" y="4699000"/>
          <p14:tracePt t="30445" x="8521700" y="4705350"/>
          <p14:tracePt t="30461" x="8591550" y="4762500"/>
          <p14:tracePt t="30478" x="8629650" y="4775200"/>
          <p14:tracePt t="30495" x="8661400" y="4806950"/>
          <p14:tracePt t="30511" x="8693150" y="4838700"/>
          <p14:tracePt t="30528" x="8724900" y="4864100"/>
          <p14:tracePt t="30545" x="8756650" y="4889500"/>
          <p14:tracePt t="30561" x="8788400" y="4914900"/>
          <p14:tracePt t="30578" x="8851900" y="4946650"/>
          <p14:tracePt t="30595" x="8890000" y="4984750"/>
          <p14:tracePt t="30600" x="8896350" y="4984750"/>
          <p14:tracePt t="30611" x="8928100" y="4991100"/>
          <p14:tracePt t="30628" x="8978900" y="5010150"/>
          <p14:tracePt t="30644" x="9023350" y="5029200"/>
          <p14:tracePt t="30661" x="9137650" y="5054600"/>
          <p14:tracePt t="30665" x="9182100" y="5060950"/>
          <p14:tracePt t="30678" x="9239250" y="5080000"/>
          <p14:tracePt t="30694" x="9277350" y="5086350"/>
          <p14:tracePt t="30698" x="9290050" y="5086350"/>
          <p14:tracePt t="30711" x="9296400" y="5086350"/>
          <p14:tracePt t="30728" x="9309100" y="5086350"/>
          <p14:tracePt t="30745" x="9315450" y="5086350"/>
          <p14:tracePt t="30761" x="9328150" y="5086350"/>
          <p14:tracePt t="30778" x="9347200" y="5067300"/>
          <p14:tracePt t="30795" x="9398000" y="5054600"/>
          <p14:tracePt t="30799" x="9404350" y="5048250"/>
          <p14:tracePt t="30811" x="9417050" y="5035550"/>
          <p14:tracePt t="30828" x="9429750" y="5016500"/>
          <p14:tracePt t="30844" x="9455150" y="4997450"/>
          <p14:tracePt t="30861" x="9467850" y="4978400"/>
          <p14:tracePt t="30865" x="9474200" y="4965700"/>
          <p14:tracePt t="30878" x="9480550" y="4965700"/>
          <p14:tracePt t="30894" x="9480550" y="4946650"/>
          <p14:tracePt t="30911" x="9505950" y="4927600"/>
          <p14:tracePt t="30928" x="9512300" y="4927600"/>
          <p14:tracePt t="30931" x="9531350" y="4921250"/>
          <p14:tracePt t="30944" x="9544050" y="4914900"/>
          <p14:tracePt t="30961" x="9582150" y="4908550"/>
          <p14:tracePt t="30978" x="9607550" y="4908550"/>
          <p14:tracePt t="30995" x="9671050" y="4908550"/>
          <p14:tracePt t="31014" x="9728200" y="4908550"/>
          <p14:tracePt t="31028" x="9779000" y="4908550"/>
          <p14:tracePt t="31048" x="9804400" y="4908550"/>
          <p14:tracePt t="31062" x="9829800" y="4908550"/>
          <p14:tracePt t="31079" x="9855200" y="4908550"/>
          <p14:tracePt t="31094" x="9874250" y="4908550"/>
          <p14:tracePt t="31111" x="9899650" y="4908550"/>
          <p14:tracePt t="31128" x="9918700" y="4908550"/>
          <p14:tracePt t="31145" x="9975850" y="4908550"/>
          <p14:tracePt t="31148" x="9994900" y="4914900"/>
          <p14:tracePt t="31162" x="10045700" y="4914900"/>
          <p14:tracePt t="31178" x="10077450" y="4921250"/>
          <p14:tracePt t="31194" x="10128250" y="4927600"/>
          <p14:tracePt t="31211" x="10179050" y="4927600"/>
          <p14:tracePt t="31228" x="10223500" y="4927600"/>
          <p14:tracePt t="31245" x="10261600" y="4927600"/>
          <p14:tracePt t="31261" x="10306050" y="4927600"/>
          <p14:tracePt t="31278" x="10363200" y="4927600"/>
          <p14:tracePt t="31294" x="10407650" y="4914900"/>
          <p14:tracePt t="31311" x="10439400" y="4908550"/>
          <p14:tracePt t="31328" x="10477500" y="4902200"/>
          <p14:tracePt t="31345" x="10502900" y="4883150"/>
          <p14:tracePt t="31362" x="10610850" y="4864100"/>
          <p14:tracePt t="31378" x="10655300" y="4857750"/>
          <p14:tracePt t="31394" x="10712450" y="4845050"/>
          <p14:tracePt t="31411" x="10725150" y="4845050"/>
          <p14:tracePt t="31414" x="10744200" y="4845050"/>
          <p14:tracePt t="31428" x="10756900" y="4845050"/>
          <p14:tracePt t="31444" x="10782300" y="4845050"/>
          <p14:tracePt t="31449" x="10795000" y="4845050"/>
          <p14:tracePt t="31461" x="10801350" y="4845050"/>
          <p14:tracePt t="31478" x="10807700" y="4845050"/>
          <p14:tracePt t="31481" x="10814050" y="4845050"/>
          <p14:tracePt t="31495" x="10820400" y="4845050"/>
          <p14:tracePt t="31511" x="10858500" y="4857750"/>
          <p14:tracePt t="31527" x="10890250" y="4857750"/>
          <p14:tracePt t="31544" x="10934700" y="4857750"/>
          <p14:tracePt t="31548" x="10960100" y="4857750"/>
          <p14:tracePt t="31549" x="10985500" y="4857750"/>
          <p14:tracePt t="31562" x="11004550" y="4857750"/>
          <p14:tracePt t="31578" x="11036300" y="4857750"/>
          <p14:tracePt t="31594" x="11068050" y="4857750"/>
          <p14:tracePt t="31613" x="11080750" y="4857750"/>
          <p14:tracePt t="31627" x="11093450" y="4845050"/>
          <p14:tracePt t="31645" x="11106150" y="4838700"/>
          <p14:tracePt t="31648" x="11112500" y="4838700"/>
          <p14:tracePt t="31661" x="11118850" y="4826000"/>
          <p14:tracePt t="31678" x="11137900" y="4819650"/>
          <p14:tracePt t="31682" x="11150600" y="4819650"/>
          <p14:tracePt t="31695" x="11156950" y="4819650"/>
          <p14:tracePt t="31711" x="11201400" y="4813300"/>
          <p14:tracePt t="31727" x="11214100" y="4813300"/>
          <p14:tracePt t="31744" x="11258550" y="4813300"/>
          <p14:tracePt t="31763" x="11290300" y="4806950"/>
          <p14:tracePt t="31778" x="11322050" y="4806950"/>
          <p14:tracePt t="31794" x="11360150" y="4806950"/>
          <p14:tracePt t="31811" x="11379200" y="4806950"/>
          <p14:tracePt t="31845" x="11391900" y="4806950"/>
          <p14:tracePt t="31863" x="11398250" y="4806950"/>
          <p14:tracePt t="31878" x="11423650" y="4806950"/>
          <p14:tracePt t="31894" x="11442700" y="4806950"/>
          <p14:tracePt t="31911" x="11474450" y="4806950"/>
          <p14:tracePt t="31914" x="11487150" y="4806950"/>
          <p14:tracePt t="31929" x="11499850" y="4806950"/>
          <p14:tracePt t="31932" x="11512550" y="4806950"/>
          <p14:tracePt t="31945" x="11525250" y="4806950"/>
          <p14:tracePt t="31963" x="11544300" y="4806950"/>
          <p14:tracePt t="33146" x="0" y="0"/>
        </p14:tracePtLst>
      </p14:laserTraceLst>
    </p:ext>
  </p:extLs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694048" y="2432685"/>
            <a:ext cx="6983351" cy="782907"/>
          </a:xfrm>
          <a:prstGeom prst="rect">
            <a:avLst/>
          </a:prstGeom>
        </p:spPr>
        <p:txBody>
          <a:bodyPr vert="horz" wrap="square" lIns="0" tIns="13335" rIns="0" bIns="0" rtlCol="0">
            <a:spAutoFit/>
          </a:bodyPr>
          <a:lstStyle/>
          <a:p>
            <a:pPr marL="12700">
              <a:lnSpc>
                <a:spcPct val="100000"/>
              </a:lnSpc>
              <a:spcBef>
                <a:spcPts val="105"/>
              </a:spcBef>
            </a:pPr>
            <a:r>
              <a:rPr lang="en-US" sz="5000" spc="-185" dirty="0">
                <a:solidFill>
                  <a:srgbClr val="003884"/>
                </a:solidFill>
                <a:latin typeface="Arial"/>
                <a:cs typeface="Arial"/>
              </a:rPr>
              <a:t>Human Vocal Organs</a:t>
            </a:r>
            <a:endParaRPr sz="5000" dirty="0">
              <a:latin typeface="Arial"/>
              <a:cs typeface="Arial"/>
            </a:endParaRPr>
          </a:p>
        </p:txBody>
      </p:sp>
      <p:sp>
        <p:nvSpPr>
          <p:cNvPr id="3" name="object 3"/>
          <p:cNvSpPr txBox="1">
            <a:spLocks noGrp="1"/>
          </p:cNvSpPr>
          <p:nvPr>
            <p:ph type="sldNum" sz="quarter" idx="7"/>
          </p:nvPr>
        </p:nvSpPr>
        <p:spPr>
          <a:prstGeom prst="rect">
            <a:avLst/>
          </a:prstGeom>
        </p:spPr>
        <p:txBody>
          <a:bodyPr vert="horz" wrap="square" lIns="0" tIns="0" rIns="0" bIns="0" rtlCol="0">
            <a:spAutoFit/>
          </a:bodyPr>
          <a:lstStyle/>
          <a:p>
            <a:pPr marL="38100">
              <a:lnSpc>
                <a:spcPct val="100000"/>
              </a:lnSpc>
            </a:pPr>
            <a:fld id="{81D60167-4931-47E6-BA6A-407CBD079E47}" type="slidenum">
              <a:rPr spc="-5" dirty="0"/>
              <a:t>4</a:t>
            </a:fld>
            <a:endParaRPr spc="-5" dirty="0"/>
          </a:p>
        </p:txBody>
      </p:sp>
    </p:spTree>
    <p:extLst>
      <p:ext uri="{BB962C8B-B14F-4D97-AF65-F5344CB8AC3E}">
        <p14:creationId xmlns:p14="http://schemas.microsoft.com/office/powerpoint/2010/main" val="231098540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8"/>
          <p:cNvSpPr txBox="1">
            <a:spLocks noGrp="1"/>
          </p:cNvSpPr>
          <p:nvPr>
            <p:ph type="sldNum" sz="quarter" idx="7"/>
          </p:nvPr>
        </p:nvSpPr>
        <p:spPr>
          <a:prstGeom prst="rect">
            <a:avLst/>
          </a:prstGeom>
        </p:spPr>
        <p:txBody>
          <a:bodyPr vert="horz" wrap="square" lIns="0" tIns="0" rIns="0" bIns="0" rtlCol="0">
            <a:spAutoFit/>
          </a:bodyPr>
          <a:lstStyle/>
          <a:p>
            <a:pPr marL="38100">
              <a:lnSpc>
                <a:spcPct val="100000"/>
              </a:lnSpc>
            </a:pPr>
            <a:fld id="{81D60167-4931-47E6-BA6A-407CBD079E47}" type="slidenum">
              <a:rPr spc="-5" dirty="0"/>
              <a:t>40</a:t>
            </a:fld>
            <a:endParaRPr spc="-5" dirty="0"/>
          </a:p>
        </p:txBody>
      </p:sp>
      <p:sp>
        <p:nvSpPr>
          <p:cNvPr id="6" name="object 6"/>
          <p:cNvSpPr txBox="1">
            <a:spLocks noGrp="1"/>
          </p:cNvSpPr>
          <p:nvPr>
            <p:ph type="title"/>
          </p:nvPr>
        </p:nvSpPr>
        <p:spPr>
          <a:xfrm>
            <a:off x="45501" y="609600"/>
            <a:ext cx="2866138" cy="1102353"/>
          </a:xfrm>
          <a:prstGeom prst="rect">
            <a:avLst/>
          </a:prstGeom>
        </p:spPr>
        <p:txBody>
          <a:bodyPr vert="horz" wrap="square" lIns="0" tIns="12700" rIns="0" bIns="0" rtlCol="0">
            <a:spAutoFit/>
          </a:bodyPr>
          <a:lstStyle/>
          <a:p>
            <a:pPr marL="12700" marR="5080">
              <a:lnSpc>
                <a:spcPct val="118000"/>
              </a:lnSpc>
              <a:spcBef>
                <a:spcPts val="100"/>
              </a:spcBef>
            </a:pPr>
            <a:r>
              <a:rPr lang="en-US" sz="3000" dirty="0">
                <a:solidFill>
                  <a:srgbClr val="FFFFFF"/>
                </a:solidFill>
                <a:latin typeface="Arial"/>
                <a:cs typeface="Arial"/>
              </a:rPr>
              <a:t>Animal communication</a:t>
            </a:r>
            <a:endParaRPr sz="3000" dirty="0">
              <a:latin typeface="Arial"/>
              <a:cs typeface="Arial"/>
            </a:endParaRPr>
          </a:p>
        </p:txBody>
      </p:sp>
      <p:sp>
        <p:nvSpPr>
          <p:cNvPr id="7" name="object 3"/>
          <p:cNvSpPr txBox="1"/>
          <p:nvPr/>
        </p:nvSpPr>
        <p:spPr>
          <a:xfrm>
            <a:off x="3442252" y="736472"/>
            <a:ext cx="7926705" cy="1077218"/>
          </a:xfrm>
          <a:prstGeom prst="rect">
            <a:avLst/>
          </a:prstGeom>
        </p:spPr>
        <p:txBody>
          <a:bodyPr vert="horz" wrap="square" lIns="0" tIns="50800" rIns="0" bIns="0" rtlCol="0">
            <a:spAutoFit/>
          </a:bodyPr>
          <a:lstStyle/>
          <a:p>
            <a:pPr marL="12700">
              <a:lnSpc>
                <a:spcPct val="100000"/>
              </a:lnSpc>
              <a:spcBef>
                <a:spcPts val="400"/>
              </a:spcBef>
            </a:pPr>
            <a:endParaRPr lang="en-US" sz="2000" b="1" spc="-5" dirty="0">
              <a:solidFill>
                <a:srgbClr val="003884"/>
              </a:solidFill>
              <a:latin typeface="Arial"/>
              <a:cs typeface="Arial"/>
            </a:endParaRPr>
          </a:p>
          <a:p>
            <a:pPr marL="12700">
              <a:lnSpc>
                <a:spcPct val="100000"/>
              </a:lnSpc>
              <a:spcBef>
                <a:spcPts val="400"/>
              </a:spcBef>
            </a:pPr>
            <a:endParaRPr lang="en-US" sz="2000" b="1" spc="-5" dirty="0">
              <a:solidFill>
                <a:srgbClr val="003884"/>
              </a:solidFill>
              <a:latin typeface="Arial"/>
              <a:cs typeface="Arial"/>
            </a:endParaRPr>
          </a:p>
          <a:p>
            <a:pPr marL="12700">
              <a:lnSpc>
                <a:spcPct val="100000"/>
              </a:lnSpc>
              <a:spcBef>
                <a:spcPts val="400"/>
              </a:spcBef>
            </a:pPr>
            <a:endParaRPr sz="2000" dirty="0">
              <a:latin typeface="Arial"/>
              <a:cs typeface="Arial"/>
            </a:endParaRPr>
          </a:p>
        </p:txBody>
      </p:sp>
      <p:sp>
        <p:nvSpPr>
          <p:cNvPr id="11" name="object 3"/>
          <p:cNvSpPr txBox="1"/>
          <p:nvPr/>
        </p:nvSpPr>
        <p:spPr>
          <a:xfrm>
            <a:off x="3442252" y="736472"/>
            <a:ext cx="7926705" cy="718145"/>
          </a:xfrm>
          <a:prstGeom prst="rect">
            <a:avLst/>
          </a:prstGeom>
        </p:spPr>
        <p:txBody>
          <a:bodyPr vert="horz" wrap="square" lIns="0" tIns="50800" rIns="0" bIns="0" rtlCol="0">
            <a:spAutoFit/>
          </a:bodyPr>
          <a:lstStyle/>
          <a:p>
            <a:pPr marL="12700">
              <a:lnSpc>
                <a:spcPct val="100000"/>
              </a:lnSpc>
              <a:spcBef>
                <a:spcPts val="400"/>
              </a:spcBef>
            </a:pPr>
            <a:r>
              <a:rPr lang="en-US" sz="2000" b="1" spc="-5" dirty="0">
                <a:solidFill>
                  <a:srgbClr val="003884"/>
                </a:solidFill>
                <a:latin typeface="Arial"/>
                <a:cs typeface="Arial"/>
              </a:rPr>
              <a:t>Sound Generation </a:t>
            </a:r>
          </a:p>
          <a:p>
            <a:pPr marL="12700">
              <a:lnSpc>
                <a:spcPct val="100000"/>
              </a:lnSpc>
              <a:spcBef>
                <a:spcPts val="400"/>
              </a:spcBef>
            </a:pPr>
            <a:endParaRPr lang="en-US" sz="2000" b="1" spc="-5" dirty="0">
              <a:solidFill>
                <a:srgbClr val="003884"/>
              </a:solidFill>
              <a:latin typeface="Arial"/>
              <a:cs typeface="Arial"/>
            </a:endParaRPr>
          </a:p>
        </p:txBody>
      </p:sp>
      <p:sp>
        <p:nvSpPr>
          <p:cNvPr id="2" name="Text Placeholder 1"/>
          <p:cNvSpPr>
            <a:spLocks noGrp="1"/>
          </p:cNvSpPr>
          <p:nvPr>
            <p:ph type="body" idx="1"/>
          </p:nvPr>
        </p:nvSpPr>
        <p:spPr>
          <a:xfrm>
            <a:off x="3442253" y="1461148"/>
            <a:ext cx="2120348" cy="3077766"/>
          </a:xfrm>
        </p:spPr>
        <p:txBody>
          <a:bodyPr/>
          <a:lstStyle/>
          <a:p>
            <a:pPr marL="342900" indent="-342900">
              <a:buFont typeface="Arial" panose="020B0604020202020204" pitchFamily="34" charset="0"/>
              <a:buChar char="•"/>
            </a:pPr>
            <a:r>
              <a:rPr lang="en-US" sz="2000" dirty="0"/>
              <a:t>Different ways to generate sounds - </a:t>
            </a:r>
            <a:r>
              <a:rPr lang="en-US" sz="2000" b="1" spc="-5" dirty="0"/>
              <a:t>Vibration generation by striking body parts together</a:t>
            </a:r>
            <a:endParaRPr lang="en-US" sz="2000" dirty="0"/>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sz="2000" dirty="0"/>
          </a:p>
          <a:p>
            <a:endParaRPr lang="en-US" sz="2000" dirty="0"/>
          </a:p>
        </p:txBody>
      </p:sp>
      <p:pic>
        <p:nvPicPr>
          <p:cNvPr id="1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62601" y="609600"/>
            <a:ext cx="6336969" cy="55177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93501638"/>
      </p:ext>
    </p:extLst>
  </p:cSld>
  <p:clrMapOvr>
    <a:masterClrMapping/>
  </p:clrMapOvr>
  <mc:AlternateContent xmlns:mc="http://schemas.openxmlformats.org/markup-compatibility/2006" xmlns:p14="http://schemas.microsoft.com/office/powerpoint/2010/main">
    <mc:Choice Requires="p14">
      <p:transition spd="slow" p14:dur="2000" advTm="35044"/>
    </mc:Choice>
    <mc:Fallback xmlns="">
      <p:transition spd="slow" advTm="35044"/>
    </mc:Fallback>
  </mc:AlternateContent>
  <p:extLst>
    <p:ext uri="{3A86A75C-4F4B-4683-9AE1-C65F6400EC91}">
      <p14:laserTraceLst xmlns:p14="http://schemas.microsoft.com/office/powerpoint/2010/main">
        <p14:tracePtLst>
          <p14:tracePt t="23265" x="2794000" y="4635500"/>
          <p14:tracePt t="23380" x="2806700" y="4635500"/>
          <p14:tracePt t="23397" x="2832100" y="4635500"/>
          <p14:tracePt t="23413" x="2863850" y="4635500"/>
          <p14:tracePt t="23430" x="2901950" y="4635500"/>
          <p14:tracePt t="23447" x="2940050" y="4635500"/>
          <p14:tracePt t="23450" x="2952750" y="4635500"/>
          <p14:tracePt t="23463" x="2959100" y="4635500"/>
          <p14:tracePt t="23480" x="2984500" y="4629150"/>
          <p14:tracePt t="23497" x="3003550" y="4629150"/>
          <p14:tracePt t="23514" x="3028950" y="4616450"/>
          <p14:tracePt t="23530" x="3041650" y="4610100"/>
          <p14:tracePt t="23548" x="3060700" y="4610100"/>
          <p14:tracePt t="23551" x="3079750" y="4610100"/>
          <p14:tracePt t="23565" x="3086100" y="4610100"/>
          <p14:tracePt t="23581" x="3111500" y="4610100"/>
          <p14:tracePt t="23597" x="3124200" y="4610100"/>
          <p14:tracePt t="23614" x="3155950" y="4610100"/>
          <p14:tracePt t="23630" x="3175000" y="4610100"/>
          <p14:tracePt t="23647" x="3213100" y="4603750"/>
          <p14:tracePt t="23650" x="3225800" y="4591050"/>
          <p14:tracePt t="23680" x="3251200" y="4591050"/>
          <p14:tracePt t="23697" x="3263900" y="4591050"/>
          <p14:tracePt t="23713" x="3270250" y="4591050"/>
          <p14:tracePt t="23730" x="3289300" y="4591050"/>
          <p14:tracePt t="23747" x="3302000" y="4591050"/>
          <p14:tracePt t="23763" x="3327400" y="4591050"/>
          <p14:tracePt t="23781" x="3346450" y="4591050"/>
          <p14:tracePt t="23784" x="3359150" y="4591050"/>
          <p14:tracePt t="23797" x="3378200" y="4591050"/>
          <p14:tracePt t="23813" x="3390900" y="4591050"/>
          <p14:tracePt t="23830" x="3409950" y="4591050"/>
          <p14:tracePt t="23847" x="3441700" y="4591050"/>
          <p14:tracePt t="23863" x="3460750" y="4591050"/>
          <p14:tracePt t="23880" x="3530600" y="4591050"/>
          <p14:tracePt t="23897" x="3562350" y="4591050"/>
          <p14:tracePt t="23913" x="3587750" y="4591050"/>
          <p14:tracePt t="23930" x="3619500" y="4591050"/>
          <p14:tracePt t="23947" x="3644900" y="4591050"/>
          <p14:tracePt t="23951" x="3651250" y="4591050"/>
          <p14:tracePt t="23963" x="3670300" y="4591050"/>
          <p14:tracePt t="23980" x="3708400" y="4597400"/>
          <p14:tracePt t="23997" x="3733800" y="4597400"/>
          <p14:tracePt t="24013" x="3765550" y="4597400"/>
          <p14:tracePt t="24017" x="3784600" y="4597400"/>
          <p14:tracePt t="24031" x="3816350" y="4597400"/>
          <p14:tracePt t="24047" x="3841750" y="4597400"/>
          <p14:tracePt t="24063" x="3898900" y="4597400"/>
          <p14:tracePt t="24081" x="3943350" y="4597400"/>
          <p14:tracePt t="24097" x="3968750" y="4597400"/>
          <p14:tracePt t="24113" x="4019550" y="4597400"/>
          <p14:tracePt t="24132" x="4051300" y="4610100"/>
          <p14:tracePt t="24135" x="4127500" y="4616450"/>
          <p14:tracePt t="24147" x="4159250" y="4622800"/>
          <p14:tracePt t="24167" x="4254500" y="4622800"/>
          <p14:tracePt t="24180" x="4368800" y="4622800"/>
          <p14:tracePt t="24198" x="4406900" y="4629150"/>
          <p14:tracePt t="24201" x="4464050" y="4629150"/>
          <p14:tracePt t="24213" x="4495800" y="4629150"/>
          <p14:tracePt t="24231" x="4546600" y="4635500"/>
          <p14:tracePt t="24247" x="4584700" y="4635500"/>
          <p14:tracePt t="24263" x="4635500" y="4635500"/>
          <p14:tracePt t="24267" x="4660900" y="4635500"/>
          <p14:tracePt t="24282" x="4724400" y="4635500"/>
          <p14:tracePt t="24297" x="4781550" y="4641850"/>
          <p14:tracePt t="24314" x="4813300" y="4641850"/>
          <p14:tracePt t="24330" x="4838700" y="4641850"/>
          <p14:tracePt t="24333" x="4857750" y="4641850"/>
          <p14:tracePt t="24347" x="4876800" y="4641850"/>
          <p14:tracePt t="24363" x="4902200" y="4641850"/>
          <p14:tracePt t="24380" x="4921250" y="4641850"/>
          <p14:tracePt t="24397" x="4940300" y="4641850"/>
          <p14:tracePt t="24413" x="4991100" y="4648200"/>
          <p14:tracePt t="24430" x="5029200" y="4648200"/>
          <p14:tracePt t="24433" x="5035550" y="4648200"/>
          <p14:tracePt t="24446" x="5086350" y="4648200"/>
          <p14:tracePt t="24463" x="5130800" y="4648200"/>
          <p14:tracePt t="24480" x="5168900" y="4648200"/>
          <p14:tracePt t="24497" x="5232400" y="4648200"/>
          <p14:tracePt t="24501" x="5264150" y="4648200"/>
          <p14:tracePt t="24513" x="5289550" y="4648200"/>
          <p14:tracePt t="24530" x="5334000" y="4648200"/>
          <p14:tracePt t="24533" x="5346700" y="4648200"/>
          <p14:tracePt t="24547" x="5365750" y="4648200"/>
          <p14:tracePt t="24564" x="5403850" y="4648200"/>
          <p14:tracePt t="24567" x="5448300" y="4641850"/>
          <p14:tracePt t="24580" x="5505450" y="4635500"/>
          <p14:tracePt t="24597" x="5549900" y="4635500"/>
          <p14:tracePt t="24613" x="5588000" y="4635500"/>
          <p14:tracePt t="24630" x="5676900" y="4635500"/>
          <p14:tracePt t="24634" x="5683250" y="4635500"/>
          <p14:tracePt t="24647" x="5734050" y="4635500"/>
          <p14:tracePt t="24664" x="5778500" y="4635500"/>
          <p14:tracePt t="24680" x="5816600" y="4635500"/>
          <p14:tracePt t="24697" x="5880100" y="4629150"/>
          <p14:tracePt t="24701" x="5911850" y="4616450"/>
          <p14:tracePt t="24713" x="5918200" y="4616450"/>
          <p14:tracePt t="24730" x="5956300" y="4616450"/>
          <p14:tracePt t="24747" x="5969000" y="4610100"/>
          <p14:tracePt t="24764" x="5981700" y="4610100"/>
          <p14:tracePt t="24767" x="5988050" y="4610100"/>
          <p14:tracePt t="24780" x="5994400" y="4610100"/>
          <p14:tracePt t="24797" x="6007100" y="4610100"/>
          <p14:tracePt t="24813" x="6019800" y="4610100"/>
          <p14:tracePt t="24830" x="6051550" y="4603750"/>
          <p14:tracePt t="24863" x="6089650" y="4603750"/>
          <p14:tracePt t="24880" x="6108700" y="4603750"/>
          <p14:tracePt t="24897" x="6134100" y="4597400"/>
          <p14:tracePt t="24913" x="6159500" y="4597400"/>
          <p14:tracePt t="24930" x="6178550" y="4597400"/>
          <p14:tracePt t="24947" x="6210300" y="4597400"/>
          <p14:tracePt t="24963" x="6248400" y="4597400"/>
          <p14:tracePt t="24967" x="6261100" y="4597400"/>
          <p14:tracePt t="24980" x="6280150" y="4597400"/>
          <p14:tracePt t="24997" x="6324600" y="4597400"/>
          <p14:tracePt t="25013" x="6350000" y="4597400"/>
          <p14:tracePt t="25030" x="6369050" y="4597400"/>
          <p14:tracePt t="25050" x="6388100" y="4597400"/>
          <p14:tracePt t="25096" x="6394450" y="4597400"/>
          <p14:tracePt t="25114" x="6407150" y="4597400"/>
          <p14:tracePt t="25129" x="6413500" y="4597400"/>
          <p14:tracePt t="25146" x="6419850" y="4597400"/>
          <p14:tracePt t="25163" x="6432550" y="4597400"/>
          <p14:tracePt t="25180" x="6438900" y="4597400"/>
          <p14:tracePt t="25196" x="6451600" y="4591050"/>
          <p14:tracePt t="25213" x="6464300" y="4591050"/>
          <p14:tracePt t="25232" x="6477000" y="4591050"/>
          <p14:tracePt t="25246" x="6483350" y="4591050"/>
          <p14:tracePt t="25263" x="6508750" y="4591050"/>
          <p14:tracePt t="25280" x="6534150" y="4591050"/>
          <p14:tracePt t="25296" x="6540500" y="4591050"/>
          <p14:tracePt t="25315" x="6546850" y="4591050"/>
          <p14:tracePt t="27048" x="0" y="0"/>
        </p14:tracePtLst>
        <p14:tracePtLst>
          <p14:tracePt t="30131" x="8083550" y="4927600"/>
          <p14:tracePt t="30161" x="8089900" y="4927600"/>
          <p14:tracePt t="30178" x="8172450" y="4826000"/>
          <p14:tracePt t="30196" x="8204200" y="4781550"/>
          <p14:tracePt t="30211" x="8235950" y="4737100"/>
          <p14:tracePt t="30228" x="8248650" y="4705350"/>
          <p14:tracePt t="30231" x="8255000" y="4705350"/>
          <p14:tracePt t="30245" x="8274050" y="4667250"/>
          <p14:tracePt t="30278" x="8280400" y="4660900"/>
          <p14:tracePt t="30295" x="8286750" y="4648200"/>
          <p14:tracePt t="30311" x="8305800" y="4648200"/>
          <p14:tracePt t="30328" x="8312150" y="4641850"/>
          <p14:tracePt t="30332" x="8331200" y="4641850"/>
          <p14:tracePt t="30346" x="8350250" y="4641850"/>
          <p14:tracePt t="30361" x="8362950" y="4641850"/>
          <p14:tracePt t="30378" x="8394700" y="4641850"/>
          <p14:tracePt t="30395" x="8432800" y="4641850"/>
          <p14:tracePt t="30411" x="8451850" y="4654550"/>
          <p14:tracePt t="30428" x="8496300" y="4686300"/>
          <p14:tracePt t="30432" x="8509000" y="4699000"/>
          <p14:tracePt t="30445" x="8521700" y="4705350"/>
          <p14:tracePt t="30461" x="8591550" y="4762500"/>
          <p14:tracePt t="30478" x="8629650" y="4775200"/>
          <p14:tracePt t="30495" x="8661400" y="4806950"/>
          <p14:tracePt t="30511" x="8693150" y="4838700"/>
          <p14:tracePt t="30528" x="8724900" y="4864100"/>
          <p14:tracePt t="30545" x="8756650" y="4889500"/>
          <p14:tracePt t="30561" x="8788400" y="4914900"/>
          <p14:tracePt t="30578" x="8851900" y="4946650"/>
          <p14:tracePt t="30595" x="8890000" y="4984750"/>
          <p14:tracePt t="30600" x="8896350" y="4984750"/>
          <p14:tracePt t="30611" x="8928100" y="4991100"/>
          <p14:tracePt t="30628" x="8978900" y="5010150"/>
          <p14:tracePt t="30644" x="9023350" y="5029200"/>
          <p14:tracePt t="30661" x="9137650" y="5054600"/>
          <p14:tracePt t="30665" x="9182100" y="5060950"/>
          <p14:tracePt t="30678" x="9239250" y="5080000"/>
          <p14:tracePt t="30694" x="9277350" y="5086350"/>
          <p14:tracePt t="30698" x="9290050" y="5086350"/>
          <p14:tracePt t="30711" x="9296400" y="5086350"/>
          <p14:tracePt t="30728" x="9309100" y="5086350"/>
          <p14:tracePt t="30745" x="9315450" y="5086350"/>
          <p14:tracePt t="30761" x="9328150" y="5086350"/>
          <p14:tracePt t="30778" x="9347200" y="5067300"/>
          <p14:tracePt t="30795" x="9398000" y="5054600"/>
          <p14:tracePt t="30799" x="9404350" y="5048250"/>
          <p14:tracePt t="30811" x="9417050" y="5035550"/>
          <p14:tracePt t="30828" x="9429750" y="5016500"/>
          <p14:tracePt t="30844" x="9455150" y="4997450"/>
          <p14:tracePt t="30861" x="9467850" y="4978400"/>
          <p14:tracePt t="30865" x="9474200" y="4965700"/>
          <p14:tracePt t="30878" x="9480550" y="4965700"/>
          <p14:tracePt t="30894" x="9480550" y="4946650"/>
          <p14:tracePt t="30911" x="9505950" y="4927600"/>
          <p14:tracePt t="30928" x="9512300" y="4927600"/>
          <p14:tracePt t="30931" x="9531350" y="4921250"/>
          <p14:tracePt t="30944" x="9544050" y="4914900"/>
          <p14:tracePt t="30961" x="9582150" y="4908550"/>
          <p14:tracePt t="30978" x="9607550" y="4908550"/>
          <p14:tracePt t="30995" x="9671050" y="4908550"/>
          <p14:tracePt t="31014" x="9728200" y="4908550"/>
          <p14:tracePt t="31028" x="9779000" y="4908550"/>
          <p14:tracePt t="31048" x="9804400" y="4908550"/>
          <p14:tracePt t="31062" x="9829800" y="4908550"/>
          <p14:tracePt t="31079" x="9855200" y="4908550"/>
          <p14:tracePt t="31094" x="9874250" y="4908550"/>
          <p14:tracePt t="31111" x="9899650" y="4908550"/>
          <p14:tracePt t="31128" x="9918700" y="4908550"/>
          <p14:tracePt t="31145" x="9975850" y="4908550"/>
          <p14:tracePt t="31148" x="9994900" y="4914900"/>
          <p14:tracePt t="31162" x="10045700" y="4914900"/>
          <p14:tracePt t="31178" x="10077450" y="4921250"/>
          <p14:tracePt t="31194" x="10128250" y="4927600"/>
          <p14:tracePt t="31211" x="10179050" y="4927600"/>
          <p14:tracePt t="31228" x="10223500" y="4927600"/>
          <p14:tracePt t="31245" x="10261600" y="4927600"/>
          <p14:tracePt t="31261" x="10306050" y="4927600"/>
          <p14:tracePt t="31278" x="10363200" y="4927600"/>
          <p14:tracePt t="31294" x="10407650" y="4914900"/>
          <p14:tracePt t="31311" x="10439400" y="4908550"/>
          <p14:tracePt t="31328" x="10477500" y="4902200"/>
          <p14:tracePt t="31345" x="10502900" y="4883150"/>
          <p14:tracePt t="31362" x="10610850" y="4864100"/>
          <p14:tracePt t="31378" x="10655300" y="4857750"/>
          <p14:tracePt t="31394" x="10712450" y="4845050"/>
          <p14:tracePt t="31411" x="10725150" y="4845050"/>
          <p14:tracePt t="31414" x="10744200" y="4845050"/>
          <p14:tracePt t="31428" x="10756900" y="4845050"/>
          <p14:tracePt t="31444" x="10782300" y="4845050"/>
          <p14:tracePt t="31449" x="10795000" y="4845050"/>
          <p14:tracePt t="31461" x="10801350" y="4845050"/>
          <p14:tracePt t="31478" x="10807700" y="4845050"/>
          <p14:tracePt t="31481" x="10814050" y="4845050"/>
          <p14:tracePt t="31495" x="10820400" y="4845050"/>
          <p14:tracePt t="31511" x="10858500" y="4857750"/>
          <p14:tracePt t="31527" x="10890250" y="4857750"/>
          <p14:tracePt t="31544" x="10934700" y="4857750"/>
          <p14:tracePt t="31548" x="10960100" y="4857750"/>
          <p14:tracePt t="31549" x="10985500" y="4857750"/>
          <p14:tracePt t="31562" x="11004550" y="4857750"/>
          <p14:tracePt t="31578" x="11036300" y="4857750"/>
          <p14:tracePt t="31594" x="11068050" y="4857750"/>
          <p14:tracePt t="31613" x="11080750" y="4857750"/>
          <p14:tracePt t="31627" x="11093450" y="4845050"/>
          <p14:tracePt t="31645" x="11106150" y="4838700"/>
          <p14:tracePt t="31648" x="11112500" y="4838700"/>
          <p14:tracePt t="31661" x="11118850" y="4826000"/>
          <p14:tracePt t="31678" x="11137900" y="4819650"/>
          <p14:tracePt t="31682" x="11150600" y="4819650"/>
          <p14:tracePt t="31695" x="11156950" y="4819650"/>
          <p14:tracePt t="31711" x="11201400" y="4813300"/>
          <p14:tracePt t="31727" x="11214100" y="4813300"/>
          <p14:tracePt t="31744" x="11258550" y="4813300"/>
          <p14:tracePt t="31763" x="11290300" y="4806950"/>
          <p14:tracePt t="31778" x="11322050" y="4806950"/>
          <p14:tracePt t="31794" x="11360150" y="4806950"/>
          <p14:tracePt t="31811" x="11379200" y="4806950"/>
          <p14:tracePt t="31845" x="11391900" y="4806950"/>
          <p14:tracePt t="31863" x="11398250" y="4806950"/>
          <p14:tracePt t="31878" x="11423650" y="4806950"/>
          <p14:tracePt t="31894" x="11442700" y="4806950"/>
          <p14:tracePt t="31911" x="11474450" y="4806950"/>
          <p14:tracePt t="31914" x="11487150" y="4806950"/>
          <p14:tracePt t="31929" x="11499850" y="4806950"/>
          <p14:tracePt t="31932" x="11512550" y="4806950"/>
          <p14:tracePt t="31945" x="11525250" y="4806950"/>
          <p14:tracePt t="31963" x="11544300" y="4806950"/>
          <p14:tracePt t="33146" x="0" y="0"/>
        </p14:tracePtLst>
      </p14:laserTraceLst>
    </p:ext>
  </p:extLs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8"/>
          <p:cNvSpPr txBox="1">
            <a:spLocks noGrp="1"/>
          </p:cNvSpPr>
          <p:nvPr>
            <p:ph type="sldNum" sz="quarter" idx="7"/>
          </p:nvPr>
        </p:nvSpPr>
        <p:spPr>
          <a:prstGeom prst="rect">
            <a:avLst/>
          </a:prstGeom>
        </p:spPr>
        <p:txBody>
          <a:bodyPr vert="horz" wrap="square" lIns="0" tIns="0" rIns="0" bIns="0" rtlCol="0">
            <a:spAutoFit/>
          </a:bodyPr>
          <a:lstStyle/>
          <a:p>
            <a:pPr marL="38100">
              <a:lnSpc>
                <a:spcPct val="100000"/>
              </a:lnSpc>
            </a:pPr>
            <a:fld id="{81D60167-4931-47E6-BA6A-407CBD079E47}" type="slidenum">
              <a:rPr spc="-5" dirty="0"/>
              <a:t>41</a:t>
            </a:fld>
            <a:endParaRPr spc="-5" dirty="0"/>
          </a:p>
        </p:txBody>
      </p:sp>
      <p:sp>
        <p:nvSpPr>
          <p:cNvPr id="6" name="object 6"/>
          <p:cNvSpPr txBox="1">
            <a:spLocks noGrp="1"/>
          </p:cNvSpPr>
          <p:nvPr>
            <p:ph type="title"/>
          </p:nvPr>
        </p:nvSpPr>
        <p:spPr>
          <a:xfrm>
            <a:off x="45501" y="609600"/>
            <a:ext cx="2866138" cy="1102353"/>
          </a:xfrm>
          <a:prstGeom prst="rect">
            <a:avLst/>
          </a:prstGeom>
        </p:spPr>
        <p:txBody>
          <a:bodyPr vert="horz" wrap="square" lIns="0" tIns="12700" rIns="0" bIns="0" rtlCol="0">
            <a:spAutoFit/>
          </a:bodyPr>
          <a:lstStyle/>
          <a:p>
            <a:pPr marL="12700" marR="5080">
              <a:lnSpc>
                <a:spcPct val="118000"/>
              </a:lnSpc>
              <a:spcBef>
                <a:spcPts val="100"/>
              </a:spcBef>
            </a:pPr>
            <a:r>
              <a:rPr lang="en-US" sz="3000" dirty="0">
                <a:solidFill>
                  <a:srgbClr val="FFFFFF"/>
                </a:solidFill>
                <a:latin typeface="Arial"/>
                <a:cs typeface="Arial"/>
              </a:rPr>
              <a:t>Animal communication</a:t>
            </a:r>
            <a:endParaRPr sz="3000" dirty="0">
              <a:latin typeface="Arial"/>
              <a:cs typeface="Arial"/>
            </a:endParaRPr>
          </a:p>
        </p:txBody>
      </p:sp>
      <p:sp>
        <p:nvSpPr>
          <p:cNvPr id="7" name="object 3"/>
          <p:cNvSpPr txBox="1"/>
          <p:nvPr/>
        </p:nvSpPr>
        <p:spPr>
          <a:xfrm>
            <a:off x="3442252" y="736472"/>
            <a:ext cx="7926705" cy="1077218"/>
          </a:xfrm>
          <a:prstGeom prst="rect">
            <a:avLst/>
          </a:prstGeom>
        </p:spPr>
        <p:txBody>
          <a:bodyPr vert="horz" wrap="square" lIns="0" tIns="50800" rIns="0" bIns="0" rtlCol="0">
            <a:spAutoFit/>
          </a:bodyPr>
          <a:lstStyle/>
          <a:p>
            <a:pPr marL="12700">
              <a:lnSpc>
                <a:spcPct val="100000"/>
              </a:lnSpc>
              <a:spcBef>
                <a:spcPts val="400"/>
              </a:spcBef>
            </a:pPr>
            <a:endParaRPr lang="en-US" sz="2000" b="1" spc="-5" dirty="0">
              <a:solidFill>
                <a:srgbClr val="003884"/>
              </a:solidFill>
              <a:latin typeface="Arial"/>
              <a:cs typeface="Arial"/>
            </a:endParaRPr>
          </a:p>
          <a:p>
            <a:pPr marL="12700">
              <a:lnSpc>
                <a:spcPct val="100000"/>
              </a:lnSpc>
              <a:spcBef>
                <a:spcPts val="400"/>
              </a:spcBef>
            </a:pPr>
            <a:endParaRPr lang="en-US" sz="2000" b="1" spc="-5" dirty="0">
              <a:solidFill>
                <a:srgbClr val="003884"/>
              </a:solidFill>
              <a:latin typeface="Arial"/>
              <a:cs typeface="Arial"/>
            </a:endParaRPr>
          </a:p>
          <a:p>
            <a:pPr marL="12700">
              <a:lnSpc>
                <a:spcPct val="100000"/>
              </a:lnSpc>
              <a:spcBef>
                <a:spcPts val="400"/>
              </a:spcBef>
            </a:pPr>
            <a:endParaRPr sz="2000" dirty="0">
              <a:latin typeface="Arial"/>
              <a:cs typeface="Arial"/>
            </a:endParaRPr>
          </a:p>
        </p:txBody>
      </p:sp>
      <p:sp>
        <p:nvSpPr>
          <p:cNvPr id="11" name="object 3"/>
          <p:cNvSpPr txBox="1"/>
          <p:nvPr/>
        </p:nvSpPr>
        <p:spPr>
          <a:xfrm>
            <a:off x="3442252" y="736472"/>
            <a:ext cx="7926705" cy="718145"/>
          </a:xfrm>
          <a:prstGeom prst="rect">
            <a:avLst/>
          </a:prstGeom>
        </p:spPr>
        <p:txBody>
          <a:bodyPr vert="horz" wrap="square" lIns="0" tIns="50800" rIns="0" bIns="0" rtlCol="0">
            <a:spAutoFit/>
          </a:bodyPr>
          <a:lstStyle/>
          <a:p>
            <a:pPr marL="12700">
              <a:lnSpc>
                <a:spcPct val="100000"/>
              </a:lnSpc>
              <a:spcBef>
                <a:spcPts val="400"/>
              </a:spcBef>
            </a:pPr>
            <a:r>
              <a:rPr lang="en-US" sz="2000" b="1" spc="-5" dirty="0">
                <a:solidFill>
                  <a:srgbClr val="003884"/>
                </a:solidFill>
                <a:latin typeface="Arial"/>
                <a:cs typeface="Arial"/>
              </a:rPr>
              <a:t>Sound Generation - Demo </a:t>
            </a:r>
          </a:p>
          <a:p>
            <a:pPr marL="12700">
              <a:lnSpc>
                <a:spcPct val="100000"/>
              </a:lnSpc>
              <a:spcBef>
                <a:spcPts val="400"/>
              </a:spcBef>
            </a:pPr>
            <a:endParaRPr lang="en-US" sz="2000" b="1" spc="-5" dirty="0">
              <a:solidFill>
                <a:srgbClr val="003884"/>
              </a:solidFill>
              <a:latin typeface="Arial"/>
              <a:cs typeface="Arial"/>
            </a:endParaRPr>
          </a:p>
        </p:txBody>
      </p:sp>
      <p:sp>
        <p:nvSpPr>
          <p:cNvPr id="2" name="Text Placeholder 1"/>
          <p:cNvSpPr>
            <a:spLocks noGrp="1"/>
          </p:cNvSpPr>
          <p:nvPr>
            <p:ph type="body" idx="1"/>
          </p:nvPr>
        </p:nvSpPr>
        <p:spPr>
          <a:xfrm>
            <a:off x="3442252" y="1461148"/>
            <a:ext cx="8292548" cy="1538883"/>
          </a:xfrm>
        </p:spPr>
        <p:txBody>
          <a:bodyPr/>
          <a:lstStyle/>
          <a:p>
            <a:pPr marL="342900" indent="-342900">
              <a:buFont typeface="Arial" panose="020B0604020202020204" pitchFamily="34" charset="0"/>
              <a:buChar char="•"/>
            </a:pPr>
            <a:r>
              <a:rPr lang="en-US" sz="2000" dirty="0"/>
              <a:t>Different ways to generate sounds - </a:t>
            </a:r>
            <a:r>
              <a:rPr lang="en-US" sz="2000" b="1" spc="-5" dirty="0"/>
              <a:t>Vibration generation by drumming on external surface</a:t>
            </a:r>
            <a:endParaRPr lang="en-US" sz="2000" dirty="0"/>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sz="2000" dirty="0"/>
          </a:p>
          <a:p>
            <a:endParaRPr lang="en-US" sz="2000" dirty="0"/>
          </a:p>
        </p:txBody>
      </p:sp>
      <p:pic>
        <p:nvPicPr>
          <p:cNvPr id="5" name="a7m76PZ_ZZY"/>
          <p:cNvPicPr>
            <a:picLocks noRot="1" noChangeAspect="1"/>
          </p:cNvPicPr>
          <p:nvPr>
            <a:videoFile r:link="rId1"/>
          </p:nvPr>
        </p:nvPicPr>
        <p:blipFill>
          <a:blip r:embed="rId5"/>
          <a:stretch>
            <a:fillRect/>
          </a:stretch>
        </p:blipFill>
        <p:spPr>
          <a:xfrm>
            <a:off x="6934200" y="2667000"/>
            <a:ext cx="4605867" cy="2590800"/>
          </a:xfrm>
          <a:prstGeom prst="rect">
            <a:avLst/>
          </a:prstGeom>
        </p:spPr>
      </p:pic>
      <p:pic>
        <p:nvPicPr>
          <p:cNvPr id="10" name="o42C6ajjqWg"/>
          <p:cNvPicPr>
            <a:picLocks noRot="1" noChangeAspect="1"/>
          </p:cNvPicPr>
          <p:nvPr>
            <a:videoFile r:link="rId2"/>
          </p:nvPr>
        </p:nvPicPr>
        <p:blipFill>
          <a:blip r:embed="rId6"/>
          <a:stretch>
            <a:fillRect/>
          </a:stretch>
        </p:blipFill>
        <p:spPr>
          <a:xfrm>
            <a:off x="2424412" y="2667000"/>
            <a:ext cx="4334933" cy="2438400"/>
          </a:xfrm>
          <a:prstGeom prst="rect">
            <a:avLst/>
          </a:prstGeom>
        </p:spPr>
      </p:pic>
      <p:sp>
        <p:nvSpPr>
          <p:cNvPr id="12" name="Rectangle 11"/>
          <p:cNvSpPr/>
          <p:nvPr/>
        </p:nvSpPr>
        <p:spPr>
          <a:xfrm>
            <a:off x="2209800" y="5257800"/>
            <a:ext cx="4378506" cy="584775"/>
          </a:xfrm>
          <a:prstGeom prst="rect">
            <a:avLst/>
          </a:prstGeom>
        </p:spPr>
        <p:txBody>
          <a:bodyPr wrap="none">
            <a:spAutoFit/>
          </a:bodyPr>
          <a:lstStyle/>
          <a:p>
            <a:r>
              <a:rPr lang="en-US" sz="1600" dirty="0">
                <a:hlinkClick r:id="rId7"/>
              </a:rPr>
              <a:t>https://www.youtube.com/watch?v=o42C6ajjqWg</a:t>
            </a:r>
            <a:endParaRPr lang="en-US" sz="1600" dirty="0"/>
          </a:p>
          <a:p>
            <a:endParaRPr lang="en-US" sz="1600" dirty="0"/>
          </a:p>
        </p:txBody>
      </p:sp>
    </p:spTree>
    <p:extLst>
      <p:ext uri="{BB962C8B-B14F-4D97-AF65-F5344CB8AC3E}">
        <p14:creationId xmlns:p14="http://schemas.microsoft.com/office/powerpoint/2010/main" val="2205606580"/>
      </p:ext>
    </p:extLst>
  </p:cSld>
  <p:clrMapOvr>
    <a:masterClrMapping/>
  </p:clrMapOvr>
  <mc:AlternateContent xmlns:mc="http://schemas.openxmlformats.org/markup-compatibility/2006" xmlns:p14="http://schemas.microsoft.com/office/powerpoint/2010/main">
    <mc:Choice Requires="p14">
      <p:transition spd="slow" p14:dur="2000" advTm="35044"/>
    </mc:Choice>
    <mc:Fallback xmlns="">
      <p:transition spd="slow" advTm="35044"/>
    </mc:Fallback>
  </mc:AlternateContent>
  <p:extLst>
    <p:ext uri="{3A86A75C-4F4B-4683-9AE1-C65F6400EC91}">
      <p14:laserTraceLst xmlns:p14="http://schemas.microsoft.com/office/powerpoint/2010/main">
        <p14:tracePtLst>
          <p14:tracePt t="23265" x="2794000" y="4635500"/>
          <p14:tracePt t="23380" x="2806700" y="4635500"/>
          <p14:tracePt t="23397" x="2832100" y="4635500"/>
          <p14:tracePt t="23413" x="2863850" y="4635500"/>
          <p14:tracePt t="23430" x="2901950" y="4635500"/>
          <p14:tracePt t="23447" x="2940050" y="4635500"/>
          <p14:tracePt t="23450" x="2952750" y="4635500"/>
          <p14:tracePt t="23463" x="2959100" y="4635500"/>
          <p14:tracePt t="23480" x="2984500" y="4629150"/>
          <p14:tracePt t="23497" x="3003550" y="4629150"/>
          <p14:tracePt t="23514" x="3028950" y="4616450"/>
          <p14:tracePt t="23530" x="3041650" y="4610100"/>
          <p14:tracePt t="23548" x="3060700" y="4610100"/>
          <p14:tracePt t="23551" x="3079750" y="4610100"/>
          <p14:tracePt t="23565" x="3086100" y="4610100"/>
          <p14:tracePt t="23581" x="3111500" y="4610100"/>
          <p14:tracePt t="23597" x="3124200" y="4610100"/>
          <p14:tracePt t="23614" x="3155950" y="4610100"/>
          <p14:tracePt t="23630" x="3175000" y="4610100"/>
          <p14:tracePt t="23647" x="3213100" y="4603750"/>
          <p14:tracePt t="23650" x="3225800" y="4591050"/>
          <p14:tracePt t="23680" x="3251200" y="4591050"/>
          <p14:tracePt t="23697" x="3263900" y="4591050"/>
          <p14:tracePt t="23713" x="3270250" y="4591050"/>
          <p14:tracePt t="23730" x="3289300" y="4591050"/>
          <p14:tracePt t="23747" x="3302000" y="4591050"/>
          <p14:tracePt t="23763" x="3327400" y="4591050"/>
          <p14:tracePt t="23781" x="3346450" y="4591050"/>
          <p14:tracePt t="23784" x="3359150" y="4591050"/>
          <p14:tracePt t="23797" x="3378200" y="4591050"/>
          <p14:tracePt t="23813" x="3390900" y="4591050"/>
          <p14:tracePt t="23830" x="3409950" y="4591050"/>
          <p14:tracePt t="23847" x="3441700" y="4591050"/>
          <p14:tracePt t="23863" x="3460750" y="4591050"/>
          <p14:tracePt t="23880" x="3530600" y="4591050"/>
          <p14:tracePt t="23897" x="3562350" y="4591050"/>
          <p14:tracePt t="23913" x="3587750" y="4591050"/>
          <p14:tracePt t="23930" x="3619500" y="4591050"/>
          <p14:tracePt t="23947" x="3644900" y="4591050"/>
          <p14:tracePt t="23951" x="3651250" y="4591050"/>
          <p14:tracePt t="23963" x="3670300" y="4591050"/>
          <p14:tracePt t="23980" x="3708400" y="4597400"/>
          <p14:tracePt t="23997" x="3733800" y="4597400"/>
          <p14:tracePt t="24013" x="3765550" y="4597400"/>
          <p14:tracePt t="24017" x="3784600" y="4597400"/>
          <p14:tracePt t="24031" x="3816350" y="4597400"/>
          <p14:tracePt t="24047" x="3841750" y="4597400"/>
          <p14:tracePt t="24063" x="3898900" y="4597400"/>
          <p14:tracePt t="24081" x="3943350" y="4597400"/>
          <p14:tracePt t="24097" x="3968750" y="4597400"/>
          <p14:tracePt t="24113" x="4019550" y="4597400"/>
          <p14:tracePt t="24132" x="4051300" y="4610100"/>
          <p14:tracePt t="24135" x="4127500" y="4616450"/>
          <p14:tracePt t="24147" x="4159250" y="4622800"/>
          <p14:tracePt t="24167" x="4254500" y="4622800"/>
          <p14:tracePt t="24180" x="4368800" y="4622800"/>
          <p14:tracePt t="24198" x="4406900" y="4629150"/>
          <p14:tracePt t="24201" x="4464050" y="4629150"/>
          <p14:tracePt t="24213" x="4495800" y="4629150"/>
          <p14:tracePt t="24231" x="4546600" y="4635500"/>
          <p14:tracePt t="24247" x="4584700" y="4635500"/>
          <p14:tracePt t="24263" x="4635500" y="4635500"/>
          <p14:tracePt t="24267" x="4660900" y="4635500"/>
          <p14:tracePt t="24282" x="4724400" y="4635500"/>
          <p14:tracePt t="24297" x="4781550" y="4641850"/>
          <p14:tracePt t="24314" x="4813300" y="4641850"/>
          <p14:tracePt t="24330" x="4838700" y="4641850"/>
          <p14:tracePt t="24333" x="4857750" y="4641850"/>
          <p14:tracePt t="24347" x="4876800" y="4641850"/>
          <p14:tracePt t="24363" x="4902200" y="4641850"/>
          <p14:tracePt t="24380" x="4921250" y="4641850"/>
          <p14:tracePt t="24397" x="4940300" y="4641850"/>
          <p14:tracePt t="24413" x="4991100" y="4648200"/>
          <p14:tracePt t="24430" x="5029200" y="4648200"/>
          <p14:tracePt t="24433" x="5035550" y="4648200"/>
          <p14:tracePt t="24446" x="5086350" y="4648200"/>
          <p14:tracePt t="24463" x="5130800" y="4648200"/>
          <p14:tracePt t="24480" x="5168900" y="4648200"/>
          <p14:tracePt t="24497" x="5232400" y="4648200"/>
          <p14:tracePt t="24501" x="5264150" y="4648200"/>
          <p14:tracePt t="24513" x="5289550" y="4648200"/>
          <p14:tracePt t="24530" x="5334000" y="4648200"/>
          <p14:tracePt t="24533" x="5346700" y="4648200"/>
          <p14:tracePt t="24547" x="5365750" y="4648200"/>
          <p14:tracePt t="24564" x="5403850" y="4648200"/>
          <p14:tracePt t="24567" x="5448300" y="4641850"/>
          <p14:tracePt t="24580" x="5505450" y="4635500"/>
          <p14:tracePt t="24597" x="5549900" y="4635500"/>
          <p14:tracePt t="24613" x="5588000" y="4635500"/>
          <p14:tracePt t="24630" x="5676900" y="4635500"/>
          <p14:tracePt t="24634" x="5683250" y="4635500"/>
          <p14:tracePt t="24647" x="5734050" y="4635500"/>
          <p14:tracePt t="24664" x="5778500" y="4635500"/>
          <p14:tracePt t="24680" x="5816600" y="4635500"/>
          <p14:tracePt t="24697" x="5880100" y="4629150"/>
          <p14:tracePt t="24701" x="5911850" y="4616450"/>
          <p14:tracePt t="24713" x="5918200" y="4616450"/>
          <p14:tracePt t="24730" x="5956300" y="4616450"/>
          <p14:tracePt t="24747" x="5969000" y="4610100"/>
          <p14:tracePt t="24764" x="5981700" y="4610100"/>
          <p14:tracePt t="24767" x="5988050" y="4610100"/>
          <p14:tracePt t="24780" x="5994400" y="4610100"/>
          <p14:tracePt t="24797" x="6007100" y="4610100"/>
          <p14:tracePt t="24813" x="6019800" y="4610100"/>
          <p14:tracePt t="24830" x="6051550" y="4603750"/>
          <p14:tracePt t="24863" x="6089650" y="4603750"/>
          <p14:tracePt t="24880" x="6108700" y="4603750"/>
          <p14:tracePt t="24897" x="6134100" y="4597400"/>
          <p14:tracePt t="24913" x="6159500" y="4597400"/>
          <p14:tracePt t="24930" x="6178550" y="4597400"/>
          <p14:tracePt t="24947" x="6210300" y="4597400"/>
          <p14:tracePt t="24963" x="6248400" y="4597400"/>
          <p14:tracePt t="24967" x="6261100" y="4597400"/>
          <p14:tracePt t="24980" x="6280150" y="4597400"/>
          <p14:tracePt t="24997" x="6324600" y="4597400"/>
          <p14:tracePt t="25013" x="6350000" y="4597400"/>
          <p14:tracePt t="25030" x="6369050" y="4597400"/>
          <p14:tracePt t="25050" x="6388100" y="4597400"/>
          <p14:tracePt t="25096" x="6394450" y="4597400"/>
          <p14:tracePt t="25114" x="6407150" y="4597400"/>
          <p14:tracePt t="25129" x="6413500" y="4597400"/>
          <p14:tracePt t="25146" x="6419850" y="4597400"/>
          <p14:tracePt t="25163" x="6432550" y="4597400"/>
          <p14:tracePt t="25180" x="6438900" y="4597400"/>
          <p14:tracePt t="25196" x="6451600" y="4591050"/>
          <p14:tracePt t="25213" x="6464300" y="4591050"/>
          <p14:tracePt t="25232" x="6477000" y="4591050"/>
          <p14:tracePt t="25246" x="6483350" y="4591050"/>
          <p14:tracePt t="25263" x="6508750" y="4591050"/>
          <p14:tracePt t="25280" x="6534150" y="4591050"/>
          <p14:tracePt t="25296" x="6540500" y="4591050"/>
          <p14:tracePt t="25315" x="6546850" y="4591050"/>
          <p14:tracePt t="27048" x="0" y="0"/>
        </p14:tracePtLst>
        <p14:tracePtLst>
          <p14:tracePt t="30131" x="8083550" y="4927600"/>
          <p14:tracePt t="30161" x="8089900" y="4927600"/>
          <p14:tracePt t="30178" x="8172450" y="4826000"/>
          <p14:tracePt t="30196" x="8204200" y="4781550"/>
          <p14:tracePt t="30211" x="8235950" y="4737100"/>
          <p14:tracePt t="30228" x="8248650" y="4705350"/>
          <p14:tracePt t="30231" x="8255000" y="4705350"/>
          <p14:tracePt t="30245" x="8274050" y="4667250"/>
          <p14:tracePt t="30278" x="8280400" y="4660900"/>
          <p14:tracePt t="30295" x="8286750" y="4648200"/>
          <p14:tracePt t="30311" x="8305800" y="4648200"/>
          <p14:tracePt t="30328" x="8312150" y="4641850"/>
          <p14:tracePt t="30332" x="8331200" y="4641850"/>
          <p14:tracePt t="30346" x="8350250" y="4641850"/>
          <p14:tracePt t="30361" x="8362950" y="4641850"/>
          <p14:tracePt t="30378" x="8394700" y="4641850"/>
          <p14:tracePt t="30395" x="8432800" y="4641850"/>
          <p14:tracePt t="30411" x="8451850" y="4654550"/>
          <p14:tracePt t="30428" x="8496300" y="4686300"/>
          <p14:tracePt t="30432" x="8509000" y="4699000"/>
          <p14:tracePt t="30445" x="8521700" y="4705350"/>
          <p14:tracePt t="30461" x="8591550" y="4762500"/>
          <p14:tracePt t="30478" x="8629650" y="4775200"/>
          <p14:tracePt t="30495" x="8661400" y="4806950"/>
          <p14:tracePt t="30511" x="8693150" y="4838700"/>
          <p14:tracePt t="30528" x="8724900" y="4864100"/>
          <p14:tracePt t="30545" x="8756650" y="4889500"/>
          <p14:tracePt t="30561" x="8788400" y="4914900"/>
          <p14:tracePt t="30578" x="8851900" y="4946650"/>
          <p14:tracePt t="30595" x="8890000" y="4984750"/>
          <p14:tracePt t="30600" x="8896350" y="4984750"/>
          <p14:tracePt t="30611" x="8928100" y="4991100"/>
          <p14:tracePt t="30628" x="8978900" y="5010150"/>
          <p14:tracePt t="30644" x="9023350" y="5029200"/>
          <p14:tracePt t="30661" x="9137650" y="5054600"/>
          <p14:tracePt t="30665" x="9182100" y="5060950"/>
          <p14:tracePt t="30678" x="9239250" y="5080000"/>
          <p14:tracePt t="30694" x="9277350" y="5086350"/>
          <p14:tracePt t="30698" x="9290050" y="5086350"/>
          <p14:tracePt t="30711" x="9296400" y="5086350"/>
          <p14:tracePt t="30728" x="9309100" y="5086350"/>
          <p14:tracePt t="30745" x="9315450" y="5086350"/>
          <p14:tracePt t="30761" x="9328150" y="5086350"/>
          <p14:tracePt t="30778" x="9347200" y="5067300"/>
          <p14:tracePt t="30795" x="9398000" y="5054600"/>
          <p14:tracePt t="30799" x="9404350" y="5048250"/>
          <p14:tracePt t="30811" x="9417050" y="5035550"/>
          <p14:tracePt t="30828" x="9429750" y="5016500"/>
          <p14:tracePt t="30844" x="9455150" y="4997450"/>
          <p14:tracePt t="30861" x="9467850" y="4978400"/>
          <p14:tracePt t="30865" x="9474200" y="4965700"/>
          <p14:tracePt t="30878" x="9480550" y="4965700"/>
          <p14:tracePt t="30894" x="9480550" y="4946650"/>
          <p14:tracePt t="30911" x="9505950" y="4927600"/>
          <p14:tracePt t="30928" x="9512300" y="4927600"/>
          <p14:tracePt t="30931" x="9531350" y="4921250"/>
          <p14:tracePt t="30944" x="9544050" y="4914900"/>
          <p14:tracePt t="30961" x="9582150" y="4908550"/>
          <p14:tracePt t="30978" x="9607550" y="4908550"/>
          <p14:tracePt t="30995" x="9671050" y="4908550"/>
          <p14:tracePt t="31014" x="9728200" y="4908550"/>
          <p14:tracePt t="31028" x="9779000" y="4908550"/>
          <p14:tracePt t="31048" x="9804400" y="4908550"/>
          <p14:tracePt t="31062" x="9829800" y="4908550"/>
          <p14:tracePt t="31079" x="9855200" y="4908550"/>
          <p14:tracePt t="31094" x="9874250" y="4908550"/>
          <p14:tracePt t="31111" x="9899650" y="4908550"/>
          <p14:tracePt t="31128" x="9918700" y="4908550"/>
          <p14:tracePt t="31145" x="9975850" y="4908550"/>
          <p14:tracePt t="31148" x="9994900" y="4914900"/>
          <p14:tracePt t="31162" x="10045700" y="4914900"/>
          <p14:tracePt t="31178" x="10077450" y="4921250"/>
          <p14:tracePt t="31194" x="10128250" y="4927600"/>
          <p14:tracePt t="31211" x="10179050" y="4927600"/>
          <p14:tracePt t="31228" x="10223500" y="4927600"/>
          <p14:tracePt t="31245" x="10261600" y="4927600"/>
          <p14:tracePt t="31261" x="10306050" y="4927600"/>
          <p14:tracePt t="31278" x="10363200" y="4927600"/>
          <p14:tracePt t="31294" x="10407650" y="4914900"/>
          <p14:tracePt t="31311" x="10439400" y="4908550"/>
          <p14:tracePt t="31328" x="10477500" y="4902200"/>
          <p14:tracePt t="31345" x="10502900" y="4883150"/>
          <p14:tracePt t="31362" x="10610850" y="4864100"/>
          <p14:tracePt t="31378" x="10655300" y="4857750"/>
          <p14:tracePt t="31394" x="10712450" y="4845050"/>
          <p14:tracePt t="31411" x="10725150" y="4845050"/>
          <p14:tracePt t="31414" x="10744200" y="4845050"/>
          <p14:tracePt t="31428" x="10756900" y="4845050"/>
          <p14:tracePt t="31444" x="10782300" y="4845050"/>
          <p14:tracePt t="31449" x="10795000" y="4845050"/>
          <p14:tracePt t="31461" x="10801350" y="4845050"/>
          <p14:tracePt t="31478" x="10807700" y="4845050"/>
          <p14:tracePt t="31481" x="10814050" y="4845050"/>
          <p14:tracePt t="31495" x="10820400" y="4845050"/>
          <p14:tracePt t="31511" x="10858500" y="4857750"/>
          <p14:tracePt t="31527" x="10890250" y="4857750"/>
          <p14:tracePt t="31544" x="10934700" y="4857750"/>
          <p14:tracePt t="31548" x="10960100" y="4857750"/>
          <p14:tracePt t="31549" x="10985500" y="4857750"/>
          <p14:tracePt t="31562" x="11004550" y="4857750"/>
          <p14:tracePt t="31578" x="11036300" y="4857750"/>
          <p14:tracePt t="31594" x="11068050" y="4857750"/>
          <p14:tracePt t="31613" x="11080750" y="4857750"/>
          <p14:tracePt t="31627" x="11093450" y="4845050"/>
          <p14:tracePt t="31645" x="11106150" y="4838700"/>
          <p14:tracePt t="31648" x="11112500" y="4838700"/>
          <p14:tracePt t="31661" x="11118850" y="4826000"/>
          <p14:tracePt t="31678" x="11137900" y="4819650"/>
          <p14:tracePt t="31682" x="11150600" y="4819650"/>
          <p14:tracePt t="31695" x="11156950" y="4819650"/>
          <p14:tracePt t="31711" x="11201400" y="4813300"/>
          <p14:tracePt t="31727" x="11214100" y="4813300"/>
          <p14:tracePt t="31744" x="11258550" y="4813300"/>
          <p14:tracePt t="31763" x="11290300" y="4806950"/>
          <p14:tracePt t="31778" x="11322050" y="4806950"/>
          <p14:tracePt t="31794" x="11360150" y="4806950"/>
          <p14:tracePt t="31811" x="11379200" y="4806950"/>
          <p14:tracePt t="31845" x="11391900" y="4806950"/>
          <p14:tracePt t="31863" x="11398250" y="4806950"/>
          <p14:tracePt t="31878" x="11423650" y="4806950"/>
          <p14:tracePt t="31894" x="11442700" y="4806950"/>
          <p14:tracePt t="31911" x="11474450" y="4806950"/>
          <p14:tracePt t="31914" x="11487150" y="4806950"/>
          <p14:tracePt t="31929" x="11499850" y="4806950"/>
          <p14:tracePt t="31932" x="11512550" y="4806950"/>
          <p14:tracePt t="31945" x="11525250" y="4806950"/>
          <p14:tracePt t="31963" x="11544300" y="4806950"/>
          <p14:tracePt t="33146" x="0" y="0"/>
        </p14:tracePtLst>
      </p14:laserTraceLst>
    </p:ext>
  </p:extLs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8"/>
          <p:cNvSpPr txBox="1">
            <a:spLocks noGrp="1"/>
          </p:cNvSpPr>
          <p:nvPr>
            <p:ph type="sldNum" sz="quarter" idx="7"/>
          </p:nvPr>
        </p:nvSpPr>
        <p:spPr>
          <a:prstGeom prst="rect">
            <a:avLst/>
          </a:prstGeom>
        </p:spPr>
        <p:txBody>
          <a:bodyPr vert="horz" wrap="square" lIns="0" tIns="0" rIns="0" bIns="0" rtlCol="0">
            <a:spAutoFit/>
          </a:bodyPr>
          <a:lstStyle/>
          <a:p>
            <a:pPr marL="38100">
              <a:lnSpc>
                <a:spcPct val="100000"/>
              </a:lnSpc>
            </a:pPr>
            <a:fld id="{81D60167-4931-47E6-BA6A-407CBD079E47}" type="slidenum">
              <a:rPr spc="-5" dirty="0"/>
              <a:t>42</a:t>
            </a:fld>
            <a:endParaRPr spc="-5" dirty="0"/>
          </a:p>
        </p:txBody>
      </p:sp>
      <p:sp>
        <p:nvSpPr>
          <p:cNvPr id="6" name="object 6"/>
          <p:cNvSpPr txBox="1">
            <a:spLocks noGrp="1"/>
          </p:cNvSpPr>
          <p:nvPr>
            <p:ph type="title"/>
          </p:nvPr>
        </p:nvSpPr>
        <p:spPr>
          <a:xfrm>
            <a:off x="45501" y="609600"/>
            <a:ext cx="2866138" cy="1102353"/>
          </a:xfrm>
          <a:prstGeom prst="rect">
            <a:avLst/>
          </a:prstGeom>
        </p:spPr>
        <p:txBody>
          <a:bodyPr vert="horz" wrap="square" lIns="0" tIns="12700" rIns="0" bIns="0" rtlCol="0">
            <a:spAutoFit/>
          </a:bodyPr>
          <a:lstStyle/>
          <a:p>
            <a:pPr marL="12700" marR="5080">
              <a:lnSpc>
                <a:spcPct val="118000"/>
              </a:lnSpc>
              <a:spcBef>
                <a:spcPts val="100"/>
              </a:spcBef>
            </a:pPr>
            <a:r>
              <a:rPr lang="en-US" sz="3000" dirty="0">
                <a:solidFill>
                  <a:srgbClr val="FFFFFF"/>
                </a:solidFill>
                <a:latin typeface="Arial"/>
                <a:cs typeface="Arial"/>
              </a:rPr>
              <a:t>Animal communication</a:t>
            </a:r>
            <a:endParaRPr sz="3000" dirty="0">
              <a:latin typeface="Arial"/>
              <a:cs typeface="Arial"/>
            </a:endParaRPr>
          </a:p>
        </p:txBody>
      </p:sp>
      <p:sp>
        <p:nvSpPr>
          <p:cNvPr id="7" name="object 3"/>
          <p:cNvSpPr txBox="1"/>
          <p:nvPr/>
        </p:nvSpPr>
        <p:spPr>
          <a:xfrm>
            <a:off x="3442252" y="736472"/>
            <a:ext cx="7926705" cy="1077218"/>
          </a:xfrm>
          <a:prstGeom prst="rect">
            <a:avLst/>
          </a:prstGeom>
        </p:spPr>
        <p:txBody>
          <a:bodyPr vert="horz" wrap="square" lIns="0" tIns="50800" rIns="0" bIns="0" rtlCol="0">
            <a:spAutoFit/>
          </a:bodyPr>
          <a:lstStyle/>
          <a:p>
            <a:pPr marL="12700">
              <a:lnSpc>
                <a:spcPct val="100000"/>
              </a:lnSpc>
              <a:spcBef>
                <a:spcPts val="400"/>
              </a:spcBef>
            </a:pPr>
            <a:endParaRPr lang="en-US" sz="2000" b="1" spc="-5" dirty="0">
              <a:solidFill>
                <a:srgbClr val="003884"/>
              </a:solidFill>
              <a:latin typeface="Arial"/>
              <a:cs typeface="Arial"/>
            </a:endParaRPr>
          </a:p>
          <a:p>
            <a:pPr marL="12700">
              <a:lnSpc>
                <a:spcPct val="100000"/>
              </a:lnSpc>
              <a:spcBef>
                <a:spcPts val="400"/>
              </a:spcBef>
            </a:pPr>
            <a:endParaRPr lang="en-US" sz="2000" b="1" spc="-5" dirty="0">
              <a:solidFill>
                <a:srgbClr val="003884"/>
              </a:solidFill>
              <a:latin typeface="Arial"/>
              <a:cs typeface="Arial"/>
            </a:endParaRPr>
          </a:p>
          <a:p>
            <a:pPr marL="12700">
              <a:lnSpc>
                <a:spcPct val="100000"/>
              </a:lnSpc>
              <a:spcBef>
                <a:spcPts val="400"/>
              </a:spcBef>
            </a:pPr>
            <a:endParaRPr sz="2000" dirty="0">
              <a:latin typeface="Arial"/>
              <a:cs typeface="Arial"/>
            </a:endParaRPr>
          </a:p>
        </p:txBody>
      </p:sp>
      <p:sp>
        <p:nvSpPr>
          <p:cNvPr id="11" name="object 3"/>
          <p:cNvSpPr txBox="1"/>
          <p:nvPr/>
        </p:nvSpPr>
        <p:spPr>
          <a:xfrm>
            <a:off x="3442252" y="736472"/>
            <a:ext cx="7926705" cy="718145"/>
          </a:xfrm>
          <a:prstGeom prst="rect">
            <a:avLst/>
          </a:prstGeom>
        </p:spPr>
        <p:txBody>
          <a:bodyPr vert="horz" wrap="square" lIns="0" tIns="50800" rIns="0" bIns="0" rtlCol="0">
            <a:spAutoFit/>
          </a:bodyPr>
          <a:lstStyle/>
          <a:p>
            <a:pPr marL="12700">
              <a:lnSpc>
                <a:spcPct val="100000"/>
              </a:lnSpc>
              <a:spcBef>
                <a:spcPts val="400"/>
              </a:spcBef>
            </a:pPr>
            <a:r>
              <a:rPr lang="en-US" sz="2000" b="1" spc="-5" dirty="0">
                <a:solidFill>
                  <a:srgbClr val="003884"/>
                </a:solidFill>
                <a:latin typeface="Arial"/>
                <a:cs typeface="Arial"/>
              </a:rPr>
              <a:t>Sound Generation </a:t>
            </a:r>
          </a:p>
          <a:p>
            <a:pPr marL="12700">
              <a:lnSpc>
                <a:spcPct val="100000"/>
              </a:lnSpc>
              <a:spcBef>
                <a:spcPts val="400"/>
              </a:spcBef>
            </a:pPr>
            <a:endParaRPr lang="en-US" sz="2000" b="1" spc="-5" dirty="0">
              <a:solidFill>
                <a:srgbClr val="003884"/>
              </a:solidFill>
              <a:latin typeface="Arial"/>
              <a:cs typeface="Arial"/>
            </a:endParaRPr>
          </a:p>
        </p:txBody>
      </p:sp>
      <p:sp>
        <p:nvSpPr>
          <p:cNvPr id="9" name="Content Placeholder 2"/>
          <p:cNvSpPr txBox="1">
            <a:spLocks/>
          </p:cNvSpPr>
          <p:nvPr/>
        </p:nvSpPr>
        <p:spPr>
          <a:xfrm>
            <a:off x="3276600" y="1422019"/>
            <a:ext cx="8496944" cy="4770537"/>
          </a:xfrm>
          <a:prstGeom prst="rect">
            <a:avLst/>
          </a:prstGeom>
        </p:spPr>
        <p:txBody>
          <a:bodyPr wrap="square" lIns="0" tIns="0" rIns="0" bIns="0">
            <a:spAutoFit/>
          </a:bodyPr>
          <a:lstStyle>
            <a:lvl1pPr marL="0">
              <a:defRPr sz="1800" b="0" i="0">
                <a:solidFill>
                  <a:srgbClr val="003884"/>
                </a:solidFill>
                <a:latin typeface="Arial"/>
                <a:ea typeface="+mn-ea"/>
                <a:cs typeface="Arial"/>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342900" indent="-342900">
              <a:spcBef>
                <a:spcPts val="600"/>
              </a:spcBef>
              <a:spcAft>
                <a:spcPts val="600"/>
              </a:spcAft>
              <a:buFont typeface="Arial" panose="020B0604020202020204" pitchFamily="34" charset="0"/>
              <a:buChar char="•"/>
            </a:pPr>
            <a:r>
              <a:rPr lang="en-US" sz="2000" kern="0" dirty="0">
                <a:solidFill>
                  <a:schemeClr val="tx2"/>
                </a:solidFill>
                <a:latin typeface="Arial" panose="020B0604020202020204" pitchFamily="34" charset="0"/>
                <a:cs typeface="Arial" panose="020B0604020202020204" pitchFamily="34" charset="0"/>
              </a:rPr>
              <a:t>Animals can generate vibrations in many different ways</a:t>
            </a:r>
          </a:p>
          <a:p>
            <a:pPr marL="800100" lvl="1" indent="-342900">
              <a:spcBef>
                <a:spcPts val="600"/>
              </a:spcBef>
              <a:spcAft>
                <a:spcPts val="600"/>
              </a:spcAft>
              <a:buFont typeface="Arial" panose="020B0604020202020204" pitchFamily="34" charset="0"/>
              <a:buChar char="•"/>
            </a:pPr>
            <a:r>
              <a:rPr lang="en-US" sz="2000" kern="0" dirty="0">
                <a:solidFill>
                  <a:schemeClr val="tx2"/>
                </a:solidFill>
                <a:latin typeface="Arial" panose="020B0604020202020204" pitchFamily="34" charset="0"/>
                <a:cs typeface="Arial" panose="020B0604020202020204" pitchFamily="34" charset="0"/>
              </a:rPr>
              <a:t>Might have very small amplitudes</a:t>
            </a:r>
          </a:p>
          <a:p>
            <a:pPr marL="800100" lvl="1" indent="-342900">
              <a:spcBef>
                <a:spcPts val="600"/>
              </a:spcBef>
              <a:spcAft>
                <a:spcPts val="600"/>
              </a:spcAft>
              <a:buFont typeface="Arial" panose="020B0604020202020204" pitchFamily="34" charset="0"/>
              <a:buChar char="•"/>
            </a:pPr>
            <a:r>
              <a:rPr lang="en-US" sz="2000" kern="0" dirty="0">
                <a:solidFill>
                  <a:schemeClr val="tx2"/>
                </a:solidFill>
                <a:latin typeface="Arial" panose="020B0604020202020204" pitchFamily="34" charset="0"/>
                <a:cs typeface="Arial" panose="020B0604020202020204" pitchFamily="34" charset="0"/>
              </a:rPr>
              <a:t>Might be difficult to couple with high efficiency to the environment</a:t>
            </a:r>
          </a:p>
          <a:p>
            <a:pPr marL="800100" lvl="1" indent="-342900">
              <a:spcBef>
                <a:spcPts val="600"/>
              </a:spcBef>
              <a:spcAft>
                <a:spcPts val="600"/>
              </a:spcAft>
              <a:buFont typeface="Arial" panose="020B0604020202020204" pitchFamily="34" charset="0"/>
              <a:buChar char="•"/>
            </a:pPr>
            <a:endParaRPr lang="en-US" sz="2000" kern="0" dirty="0">
              <a:solidFill>
                <a:schemeClr val="tx2"/>
              </a:solidFill>
              <a:latin typeface="Arial" panose="020B0604020202020204" pitchFamily="34" charset="0"/>
              <a:cs typeface="Arial" panose="020B0604020202020204" pitchFamily="34" charset="0"/>
            </a:endParaRPr>
          </a:p>
          <a:p>
            <a:pPr marL="342900" indent="-342900">
              <a:spcBef>
                <a:spcPts val="600"/>
              </a:spcBef>
              <a:spcAft>
                <a:spcPts val="600"/>
              </a:spcAft>
              <a:buFont typeface="Arial" panose="020B0604020202020204" pitchFamily="34" charset="0"/>
              <a:buChar char="•"/>
            </a:pPr>
            <a:r>
              <a:rPr lang="en-US" sz="2000" kern="0" dirty="0">
                <a:solidFill>
                  <a:schemeClr val="tx2"/>
                </a:solidFill>
                <a:latin typeface="Arial" panose="020B0604020202020204" pitchFamily="34" charset="0"/>
                <a:cs typeface="Arial" panose="020B0604020202020204" pitchFamily="34" charset="0"/>
              </a:rPr>
              <a:t>Amplification : Amplitudes can be enlarged by having a resonant system, so that specific frequencies are strongly amplified.</a:t>
            </a:r>
          </a:p>
          <a:p>
            <a:pPr marL="342900" indent="-342900">
              <a:spcBef>
                <a:spcPts val="600"/>
              </a:spcBef>
              <a:spcAft>
                <a:spcPts val="600"/>
              </a:spcAft>
              <a:buFont typeface="Arial" panose="020B0604020202020204" pitchFamily="34" charset="0"/>
              <a:buChar char="•"/>
            </a:pPr>
            <a:r>
              <a:rPr lang="en-US" sz="2000" kern="0" dirty="0">
                <a:solidFill>
                  <a:schemeClr val="tx2"/>
                </a:solidFill>
                <a:latin typeface="Arial" panose="020B0604020202020204" pitchFamily="34" charset="0"/>
                <a:cs typeface="Arial" panose="020B0604020202020204" pitchFamily="34" charset="0"/>
              </a:rPr>
              <a:t>In order to produce efficient pressure waves, the wavelength of the sound needs to be smaller than the relevant dimension of the sound producing element.</a:t>
            </a:r>
          </a:p>
          <a:p>
            <a:pPr marL="342900" indent="-342900">
              <a:spcBef>
                <a:spcPts val="600"/>
              </a:spcBef>
              <a:spcAft>
                <a:spcPts val="600"/>
              </a:spcAft>
              <a:buFont typeface="Arial" panose="020B0604020202020204" pitchFamily="34" charset="0"/>
              <a:buChar char="•"/>
            </a:pPr>
            <a:endParaRPr lang="en-US" sz="2000" kern="0" dirty="0">
              <a:solidFill>
                <a:schemeClr val="tx2"/>
              </a:solidFill>
              <a:latin typeface="Arial" panose="020B0604020202020204" pitchFamily="34" charset="0"/>
              <a:cs typeface="Arial" panose="020B0604020202020204" pitchFamily="34" charset="0"/>
            </a:endParaRPr>
          </a:p>
          <a:p>
            <a:pPr marL="342900" indent="-342900">
              <a:spcBef>
                <a:spcPts val="600"/>
              </a:spcBef>
              <a:spcAft>
                <a:spcPts val="600"/>
              </a:spcAft>
              <a:buFont typeface="Arial" panose="020B0604020202020204" pitchFamily="34" charset="0"/>
              <a:buChar char="•"/>
            </a:pPr>
            <a:r>
              <a:rPr lang="en-US" sz="2000" kern="0" dirty="0">
                <a:solidFill>
                  <a:schemeClr val="tx2"/>
                </a:solidFill>
                <a:latin typeface="Arial" panose="020B0604020202020204" pitchFamily="34" charset="0"/>
                <a:cs typeface="Arial" panose="020B0604020202020204" pitchFamily="34" charset="0"/>
              </a:rPr>
              <a:t>Impedance Matching - Efficiency can also be increased by matching impedance of source and environment</a:t>
            </a:r>
          </a:p>
        </p:txBody>
      </p:sp>
    </p:spTree>
    <p:extLst>
      <p:ext uri="{BB962C8B-B14F-4D97-AF65-F5344CB8AC3E}">
        <p14:creationId xmlns:p14="http://schemas.microsoft.com/office/powerpoint/2010/main" val="1851674146"/>
      </p:ext>
    </p:extLst>
  </p:cSld>
  <p:clrMapOvr>
    <a:masterClrMapping/>
  </p:clrMapOvr>
  <mc:AlternateContent xmlns:mc="http://schemas.openxmlformats.org/markup-compatibility/2006" xmlns:p14="http://schemas.microsoft.com/office/powerpoint/2010/main">
    <mc:Choice Requires="p14">
      <p:transition spd="slow" p14:dur="2000" advTm="35044"/>
    </mc:Choice>
    <mc:Fallback xmlns="">
      <p:transition spd="slow" advTm="35044"/>
    </mc:Fallback>
  </mc:AlternateContent>
  <p:extLst>
    <p:ext uri="{3A86A75C-4F4B-4683-9AE1-C65F6400EC91}">
      <p14:laserTraceLst xmlns:p14="http://schemas.microsoft.com/office/powerpoint/2010/main">
        <p14:tracePtLst>
          <p14:tracePt t="23265" x="2794000" y="4635500"/>
          <p14:tracePt t="23380" x="2806700" y="4635500"/>
          <p14:tracePt t="23397" x="2832100" y="4635500"/>
          <p14:tracePt t="23413" x="2863850" y="4635500"/>
          <p14:tracePt t="23430" x="2901950" y="4635500"/>
          <p14:tracePt t="23447" x="2940050" y="4635500"/>
          <p14:tracePt t="23450" x="2952750" y="4635500"/>
          <p14:tracePt t="23463" x="2959100" y="4635500"/>
          <p14:tracePt t="23480" x="2984500" y="4629150"/>
          <p14:tracePt t="23497" x="3003550" y="4629150"/>
          <p14:tracePt t="23514" x="3028950" y="4616450"/>
          <p14:tracePt t="23530" x="3041650" y="4610100"/>
          <p14:tracePt t="23548" x="3060700" y="4610100"/>
          <p14:tracePt t="23551" x="3079750" y="4610100"/>
          <p14:tracePt t="23565" x="3086100" y="4610100"/>
          <p14:tracePt t="23581" x="3111500" y="4610100"/>
          <p14:tracePt t="23597" x="3124200" y="4610100"/>
          <p14:tracePt t="23614" x="3155950" y="4610100"/>
          <p14:tracePt t="23630" x="3175000" y="4610100"/>
          <p14:tracePt t="23647" x="3213100" y="4603750"/>
          <p14:tracePt t="23650" x="3225800" y="4591050"/>
          <p14:tracePt t="23680" x="3251200" y="4591050"/>
          <p14:tracePt t="23697" x="3263900" y="4591050"/>
          <p14:tracePt t="23713" x="3270250" y="4591050"/>
          <p14:tracePt t="23730" x="3289300" y="4591050"/>
          <p14:tracePt t="23747" x="3302000" y="4591050"/>
          <p14:tracePt t="23763" x="3327400" y="4591050"/>
          <p14:tracePt t="23781" x="3346450" y="4591050"/>
          <p14:tracePt t="23784" x="3359150" y="4591050"/>
          <p14:tracePt t="23797" x="3378200" y="4591050"/>
          <p14:tracePt t="23813" x="3390900" y="4591050"/>
          <p14:tracePt t="23830" x="3409950" y="4591050"/>
          <p14:tracePt t="23847" x="3441700" y="4591050"/>
          <p14:tracePt t="23863" x="3460750" y="4591050"/>
          <p14:tracePt t="23880" x="3530600" y="4591050"/>
          <p14:tracePt t="23897" x="3562350" y="4591050"/>
          <p14:tracePt t="23913" x="3587750" y="4591050"/>
          <p14:tracePt t="23930" x="3619500" y="4591050"/>
          <p14:tracePt t="23947" x="3644900" y="4591050"/>
          <p14:tracePt t="23951" x="3651250" y="4591050"/>
          <p14:tracePt t="23963" x="3670300" y="4591050"/>
          <p14:tracePt t="23980" x="3708400" y="4597400"/>
          <p14:tracePt t="23997" x="3733800" y="4597400"/>
          <p14:tracePt t="24013" x="3765550" y="4597400"/>
          <p14:tracePt t="24017" x="3784600" y="4597400"/>
          <p14:tracePt t="24031" x="3816350" y="4597400"/>
          <p14:tracePt t="24047" x="3841750" y="4597400"/>
          <p14:tracePt t="24063" x="3898900" y="4597400"/>
          <p14:tracePt t="24081" x="3943350" y="4597400"/>
          <p14:tracePt t="24097" x="3968750" y="4597400"/>
          <p14:tracePt t="24113" x="4019550" y="4597400"/>
          <p14:tracePt t="24132" x="4051300" y="4610100"/>
          <p14:tracePt t="24135" x="4127500" y="4616450"/>
          <p14:tracePt t="24147" x="4159250" y="4622800"/>
          <p14:tracePt t="24167" x="4254500" y="4622800"/>
          <p14:tracePt t="24180" x="4368800" y="4622800"/>
          <p14:tracePt t="24198" x="4406900" y="4629150"/>
          <p14:tracePt t="24201" x="4464050" y="4629150"/>
          <p14:tracePt t="24213" x="4495800" y="4629150"/>
          <p14:tracePt t="24231" x="4546600" y="4635500"/>
          <p14:tracePt t="24247" x="4584700" y="4635500"/>
          <p14:tracePt t="24263" x="4635500" y="4635500"/>
          <p14:tracePt t="24267" x="4660900" y="4635500"/>
          <p14:tracePt t="24282" x="4724400" y="4635500"/>
          <p14:tracePt t="24297" x="4781550" y="4641850"/>
          <p14:tracePt t="24314" x="4813300" y="4641850"/>
          <p14:tracePt t="24330" x="4838700" y="4641850"/>
          <p14:tracePt t="24333" x="4857750" y="4641850"/>
          <p14:tracePt t="24347" x="4876800" y="4641850"/>
          <p14:tracePt t="24363" x="4902200" y="4641850"/>
          <p14:tracePt t="24380" x="4921250" y="4641850"/>
          <p14:tracePt t="24397" x="4940300" y="4641850"/>
          <p14:tracePt t="24413" x="4991100" y="4648200"/>
          <p14:tracePt t="24430" x="5029200" y="4648200"/>
          <p14:tracePt t="24433" x="5035550" y="4648200"/>
          <p14:tracePt t="24446" x="5086350" y="4648200"/>
          <p14:tracePt t="24463" x="5130800" y="4648200"/>
          <p14:tracePt t="24480" x="5168900" y="4648200"/>
          <p14:tracePt t="24497" x="5232400" y="4648200"/>
          <p14:tracePt t="24501" x="5264150" y="4648200"/>
          <p14:tracePt t="24513" x="5289550" y="4648200"/>
          <p14:tracePt t="24530" x="5334000" y="4648200"/>
          <p14:tracePt t="24533" x="5346700" y="4648200"/>
          <p14:tracePt t="24547" x="5365750" y="4648200"/>
          <p14:tracePt t="24564" x="5403850" y="4648200"/>
          <p14:tracePt t="24567" x="5448300" y="4641850"/>
          <p14:tracePt t="24580" x="5505450" y="4635500"/>
          <p14:tracePt t="24597" x="5549900" y="4635500"/>
          <p14:tracePt t="24613" x="5588000" y="4635500"/>
          <p14:tracePt t="24630" x="5676900" y="4635500"/>
          <p14:tracePt t="24634" x="5683250" y="4635500"/>
          <p14:tracePt t="24647" x="5734050" y="4635500"/>
          <p14:tracePt t="24664" x="5778500" y="4635500"/>
          <p14:tracePt t="24680" x="5816600" y="4635500"/>
          <p14:tracePt t="24697" x="5880100" y="4629150"/>
          <p14:tracePt t="24701" x="5911850" y="4616450"/>
          <p14:tracePt t="24713" x="5918200" y="4616450"/>
          <p14:tracePt t="24730" x="5956300" y="4616450"/>
          <p14:tracePt t="24747" x="5969000" y="4610100"/>
          <p14:tracePt t="24764" x="5981700" y="4610100"/>
          <p14:tracePt t="24767" x="5988050" y="4610100"/>
          <p14:tracePt t="24780" x="5994400" y="4610100"/>
          <p14:tracePt t="24797" x="6007100" y="4610100"/>
          <p14:tracePt t="24813" x="6019800" y="4610100"/>
          <p14:tracePt t="24830" x="6051550" y="4603750"/>
          <p14:tracePt t="24863" x="6089650" y="4603750"/>
          <p14:tracePt t="24880" x="6108700" y="4603750"/>
          <p14:tracePt t="24897" x="6134100" y="4597400"/>
          <p14:tracePt t="24913" x="6159500" y="4597400"/>
          <p14:tracePt t="24930" x="6178550" y="4597400"/>
          <p14:tracePt t="24947" x="6210300" y="4597400"/>
          <p14:tracePt t="24963" x="6248400" y="4597400"/>
          <p14:tracePt t="24967" x="6261100" y="4597400"/>
          <p14:tracePt t="24980" x="6280150" y="4597400"/>
          <p14:tracePt t="24997" x="6324600" y="4597400"/>
          <p14:tracePt t="25013" x="6350000" y="4597400"/>
          <p14:tracePt t="25030" x="6369050" y="4597400"/>
          <p14:tracePt t="25050" x="6388100" y="4597400"/>
          <p14:tracePt t="25096" x="6394450" y="4597400"/>
          <p14:tracePt t="25114" x="6407150" y="4597400"/>
          <p14:tracePt t="25129" x="6413500" y="4597400"/>
          <p14:tracePt t="25146" x="6419850" y="4597400"/>
          <p14:tracePt t="25163" x="6432550" y="4597400"/>
          <p14:tracePt t="25180" x="6438900" y="4597400"/>
          <p14:tracePt t="25196" x="6451600" y="4591050"/>
          <p14:tracePt t="25213" x="6464300" y="4591050"/>
          <p14:tracePt t="25232" x="6477000" y="4591050"/>
          <p14:tracePt t="25246" x="6483350" y="4591050"/>
          <p14:tracePt t="25263" x="6508750" y="4591050"/>
          <p14:tracePt t="25280" x="6534150" y="4591050"/>
          <p14:tracePt t="25296" x="6540500" y="4591050"/>
          <p14:tracePt t="25315" x="6546850" y="4591050"/>
          <p14:tracePt t="27048" x="0" y="0"/>
        </p14:tracePtLst>
        <p14:tracePtLst>
          <p14:tracePt t="30131" x="8083550" y="4927600"/>
          <p14:tracePt t="30161" x="8089900" y="4927600"/>
          <p14:tracePt t="30178" x="8172450" y="4826000"/>
          <p14:tracePt t="30196" x="8204200" y="4781550"/>
          <p14:tracePt t="30211" x="8235950" y="4737100"/>
          <p14:tracePt t="30228" x="8248650" y="4705350"/>
          <p14:tracePt t="30231" x="8255000" y="4705350"/>
          <p14:tracePt t="30245" x="8274050" y="4667250"/>
          <p14:tracePt t="30278" x="8280400" y="4660900"/>
          <p14:tracePt t="30295" x="8286750" y="4648200"/>
          <p14:tracePt t="30311" x="8305800" y="4648200"/>
          <p14:tracePt t="30328" x="8312150" y="4641850"/>
          <p14:tracePt t="30332" x="8331200" y="4641850"/>
          <p14:tracePt t="30346" x="8350250" y="4641850"/>
          <p14:tracePt t="30361" x="8362950" y="4641850"/>
          <p14:tracePt t="30378" x="8394700" y="4641850"/>
          <p14:tracePt t="30395" x="8432800" y="4641850"/>
          <p14:tracePt t="30411" x="8451850" y="4654550"/>
          <p14:tracePt t="30428" x="8496300" y="4686300"/>
          <p14:tracePt t="30432" x="8509000" y="4699000"/>
          <p14:tracePt t="30445" x="8521700" y="4705350"/>
          <p14:tracePt t="30461" x="8591550" y="4762500"/>
          <p14:tracePt t="30478" x="8629650" y="4775200"/>
          <p14:tracePt t="30495" x="8661400" y="4806950"/>
          <p14:tracePt t="30511" x="8693150" y="4838700"/>
          <p14:tracePt t="30528" x="8724900" y="4864100"/>
          <p14:tracePt t="30545" x="8756650" y="4889500"/>
          <p14:tracePt t="30561" x="8788400" y="4914900"/>
          <p14:tracePt t="30578" x="8851900" y="4946650"/>
          <p14:tracePt t="30595" x="8890000" y="4984750"/>
          <p14:tracePt t="30600" x="8896350" y="4984750"/>
          <p14:tracePt t="30611" x="8928100" y="4991100"/>
          <p14:tracePt t="30628" x="8978900" y="5010150"/>
          <p14:tracePt t="30644" x="9023350" y="5029200"/>
          <p14:tracePt t="30661" x="9137650" y="5054600"/>
          <p14:tracePt t="30665" x="9182100" y="5060950"/>
          <p14:tracePt t="30678" x="9239250" y="5080000"/>
          <p14:tracePt t="30694" x="9277350" y="5086350"/>
          <p14:tracePt t="30698" x="9290050" y="5086350"/>
          <p14:tracePt t="30711" x="9296400" y="5086350"/>
          <p14:tracePt t="30728" x="9309100" y="5086350"/>
          <p14:tracePt t="30745" x="9315450" y="5086350"/>
          <p14:tracePt t="30761" x="9328150" y="5086350"/>
          <p14:tracePt t="30778" x="9347200" y="5067300"/>
          <p14:tracePt t="30795" x="9398000" y="5054600"/>
          <p14:tracePt t="30799" x="9404350" y="5048250"/>
          <p14:tracePt t="30811" x="9417050" y="5035550"/>
          <p14:tracePt t="30828" x="9429750" y="5016500"/>
          <p14:tracePt t="30844" x="9455150" y="4997450"/>
          <p14:tracePt t="30861" x="9467850" y="4978400"/>
          <p14:tracePt t="30865" x="9474200" y="4965700"/>
          <p14:tracePt t="30878" x="9480550" y="4965700"/>
          <p14:tracePt t="30894" x="9480550" y="4946650"/>
          <p14:tracePt t="30911" x="9505950" y="4927600"/>
          <p14:tracePt t="30928" x="9512300" y="4927600"/>
          <p14:tracePt t="30931" x="9531350" y="4921250"/>
          <p14:tracePt t="30944" x="9544050" y="4914900"/>
          <p14:tracePt t="30961" x="9582150" y="4908550"/>
          <p14:tracePt t="30978" x="9607550" y="4908550"/>
          <p14:tracePt t="30995" x="9671050" y="4908550"/>
          <p14:tracePt t="31014" x="9728200" y="4908550"/>
          <p14:tracePt t="31028" x="9779000" y="4908550"/>
          <p14:tracePt t="31048" x="9804400" y="4908550"/>
          <p14:tracePt t="31062" x="9829800" y="4908550"/>
          <p14:tracePt t="31079" x="9855200" y="4908550"/>
          <p14:tracePt t="31094" x="9874250" y="4908550"/>
          <p14:tracePt t="31111" x="9899650" y="4908550"/>
          <p14:tracePt t="31128" x="9918700" y="4908550"/>
          <p14:tracePt t="31145" x="9975850" y="4908550"/>
          <p14:tracePt t="31148" x="9994900" y="4914900"/>
          <p14:tracePt t="31162" x="10045700" y="4914900"/>
          <p14:tracePt t="31178" x="10077450" y="4921250"/>
          <p14:tracePt t="31194" x="10128250" y="4927600"/>
          <p14:tracePt t="31211" x="10179050" y="4927600"/>
          <p14:tracePt t="31228" x="10223500" y="4927600"/>
          <p14:tracePt t="31245" x="10261600" y="4927600"/>
          <p14:tracePt t="31261" x="10306050" y="4927600"/>
          <p14:tracePt t="31278" x="10363200" y="4927600"/>
          <p14:tracePt t="31294" x="10407650" y="4914900"/>
          <p14:tracePt t="31311" x="10439400" y="4908550"/>
          <p14:tracePt t="31328" x="10477500" y="4902200"/>
          <p14:tracePt t="31345" x="10502900" y="4883150"/>
          <p14:tracePt t="31362" x="10610850" y="4864100"/>
          <p14:tracePt t="31378" x="10655300" y="4857750"/>
          <p14:tracePt t="31394" x="10712450" y="4845050"/>
          <p14:tracePt t="31411" x="10725150" y="4845050"/>
          <p14:tracePt t="31414" x="10744200" y="4845050"/>
          <p14:tracePt t="31428" x="10756900" y="4845050"/>
          <p14:tracePt t="31444" x="10782300" y="4845050"/>
          <p14:tracePt t="31449" x="10795000" y="4845050"/>
          <p14:tracePt t="31461" x="10801350" y="4845050"/>
          <p14:tracePt t="31478" x="10807700" y="4845050"/>
          <p14:tracePt t="31481" x="10814050" y="4845050"/>
          <p14:tracePt t="31495" x="10820400" y="4845050"/>
          <p14:tracePt t="31511" x="10858500" y="4857750"/>
          <p14:tracePt t="31527" x="10890250" y="4857750"/>
          <p14:tracePt t="31544" x="10934700" y="4857750"/>
          <p14:tracePt t="31548" x="10960100" y="4857750"/>
          <p14:tracePt t="31549" x="10985500" y="4857750"/>
          <p14:tracePt t="31562" x="11004550" y="4857750"/>
          <p14:tracePt t="31578" x="11036300" y="4857750"/>
          <p14:tracePt t="31594" x="11068050" y="4857750"/>
          <p14:tracePt t="31613" x="11080750" y="4857750"/>
          <p14:tracePt t="31627" x="11093450" y="4845050"/>
          <p14:tracePt t="31645" x="11106150" y="4838700"/>
          <p14:tracePt t="31648" x="11112500" y="4838700"/>
          <p14:tracePt t="31661" x="11118850" y="4826000"/>
          <p14:tracePt t="31678" x="11137900" y="4819650"/>
          <p14:tracePt t="31682" x="11150600" y="4819650"/>
          <p14:tracePt t="31695" x="11156950" y="4819650"/>
          <p14:tracePt t="31711" x="11201400" y="4813300"/>
          <p14:tracePt t="31727" x="11214100" y="4813300"/>
          <p14:tracePt t="31744" x="11258550" y="4813300"/>
          <p14:tracePt t="31763" x="11290300" y="4806950"/>
          <p14:tracePt t="31778" x="11322050" y="4806950"/>
          <p14:tracePt t="31794" x="11360150" y="4806950"/>
          <p14:tracePt t="31811" x="11379200" y="4806950"/>
          <p14:tracePt t="31845" x="11391900" y="4806950"/>
          <p14:tracePt t="31863" x="11398250" y="4806950"/>
          <p14:tracePt t="31878" x="11423650" y="4806950"/>
          <p14:tracePt t="31894" x="11442700" y="4806950"/>
          <p14:tracePt t="31911" x="11474450" y="4806950"/>
          <p14:tracePt t="31914" x="11487150" y="4806950"/>
          <p14:tracePt t="31929" x="11499850" y="4806950"/>
          <p14:tracePt t="31932" x="11512550" y="4806950"/>
          <p14:tracePt t="31945" x="11525250" y="4806950"/>
          <p14:tracePt t="31963" x="11544300" y="4806950"/>
          <p14:tracePt t="33146" x="0" y="0"/>
        </p14:tracePtLst>
      </p14:laserTraceLst>
    </p:ext>
  </p:extLs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8"/>
          <p:cNvSpPr txBox="1">
            <a:spLocks noGrp="1"/>
          </p:cNvSpPr>
          <p:nvPr>
            <p:ph type="sldNum" sz="quarter" idx="7"/>
          </p:nvPr>
        </p:nvSpPr>
        <p:spPr>
          <a:prstGeom prst="rect">
            <a:avLst/>
          </a:prstGeom>
        </p:spPr>
        <p:txBody>
          <a:bodyPr vert="horz" wrap="square" lIns="0" tIns="0" rIns="0" bIns="0" rtlCol="0">
            <a:spAutoFit/>
          </a:bodyPr>
          <a:lstStyle/>
          <a:p>
            <a:pPr marL="38100">
              <a:lnSpc>
                <a:spcPct val="100000"/>
              </a:lnSpc>
            </a:pPr>
            <a:fld id="{81D60167-4931-47E6-BA6A-407CBD079E47}" type="slidenum">
              <a:rPr spc="-5" dirty="0"/>
              <a:t>43</a:t>
            </a:fld>
            <a:endParaRPr spc="-5" dirty="0"/>
          </a:p>
        </p:txBody>
      </p:sp>
      <p:sp>
        <p:nvSpPr>
          <p:cNvPr id="6" name="object 6"/>
          <p:cNvSpPr txBox="1">
            <a:spLocks noGrp="1"/>
          </p:cNvSpPr>
          <p:nvPr>
            <p:ph type="title"/>
          </p:nvPr>
        </p:nvSpPr>
        <p:spPr>
          <a:xfrm>
            <a:off x="45501" y="609600"/>
            <a:ext cx="2866138" cy="1102353"/>
          </a:xfrm>
          <a:prstGeom prst="rect">
            <a:avLst/>
          </a:prstGeom>
        </p:spPr>
        <p:txBody>
          <a:bodyPr vert="horz" wrap="square" lIns="0" tIns="12700" rIns="0" bIns="0" rtlCol="0">
            <a:spAutoFit/>
          </a:bodyPr>
          <a:lstStyle/>
          <a:p>
            <a:pPr marL="12700" marR="5080">
              <a:lnSpc>
                <a:spcPct val="118000"/>
              </a:lnSpc>
              <a:spcBef>
                <a:spcPts val="100"/>
              </a:spcBef>
            </a:pPr>
            <a:r>
              <a:rPr lang="en-US" sz="3000" dirty="0">
                <a:solidFill>
                  <a:srgbClr val="FFFFFF"/>
                </a:solidFill>
                <a:latin typeface="Arial"/>
                <a:cs typeface="Arial"/>
              </a:rPr>
              <a:t>Animal communication</a:t>
            </a:r>
            <a:endParaRPr sz="3000" dirty="0">
              <a:latin typeface="Arial"/>
              <a:cs typeface="Arial"/>
            </a:endParaRPr>
          </a:p>
        </p:txBody>
      </p:sp>
      <p:sp>
        <p:nvSpPr>
          <p:cNvPr id="7" name="object 3"/>
          <p:cNvSpPr txBox="1"/>
          <p:nvPr/>
        </p:nvSpPr>
        <p:spPr>
          <a:xfrm>
            <a:off x="3442252" y="736472"/>
            <a:ext cx="7926705" cy="1077218"/>
          </a:xfrm>
          <a:prstGeom prst="rect">
            <a:avLst/>
          </a:prstGeom>
        </p:spPr>
        <p:txBody>
          <a:bodyPr vert="horz" wrap="square" lIns="0" tIns="50800" rIns="0" bIns="0" rtlCol="0">
            <a:spAutoFit/>
          </a:bodyPr>
          <a:lstStyle/>
          <a:p>
            <a:pPr marL="12700">
              <a:lnSpc>
                <a:spcPct val="100000"/>
              </a:lnSpc>
              <a:spcBef>
                <a:spcPts val="400"/>
              </a:spcBef>
            </a:pPr>
            <a:endParaRPr lang="en-US" sz="2000" b="1" spc="-5" dirty="0">
              <a:solidFill>
                <a:srgbClr val="003884"/>
              </a:solidFill>
              <a:latin typeface="Arial"/>
              <a:cs typeface="Arial"/>
            </a:endParaRPr>
          </a:p>
          <a:p>
            <a:pPr marL="12700">
              <a:lnSpc>
                <a:spcPct val="100000"/>
              </a:lnSpc>
              <a:spcBef>
                <a:spcPts val="400"/>
              </a:spcBef>
            </a:pPr>
            <a:endParaRPr lang="en-US" sz="2000" b="1" spc="-5" dirty="0">
              <a:solidFill>
                <a:srgbClr val="003884"/>
              </a:solidFill>
              <a:latin typeface="Arial"/>
              <a:cs typeface="Arial"/>
            </a:endParaRPr>
          </a:p>
          <a:p>
            <a:pPr marL="12700">
              <a:lnSpc>
                <a:spcPct val="100000"/>
              </a:lnSpc>
              <a:spcBef>
                <a:spcPts val="400"/>
              </a:spcBef>
            </a:pPr>
            <a:endParaRPr sz="2000" dirty="0">
              <a:latin typeface="Arial"/>
              <a:cs typeface="Arial"/>
            </a:endParaRPr>
          </a:p>
        </p:txBody>
      </p:sp>
      <p:sp>
        <p:nvSpPr>
          <p:cNvPr id="11" name="object 3"/>
          <p:cNvSpPr txBox="1"/>
          <p:nvPr/>
        </p:nvSpPr>
        <p:spPr>
          <a:xfrm>
            <a:off x="3442252" y="736472"/>
            <a:ext cx="7926705" cy="718145"/>
          </a:xfrm>
          <a:prstGeom prst="rect">
            <a:avLst/>
          </a:prstGeom>
        </p:spPr>
        <p:txBody>
          <a:bodyPr vert="horz" wrap="square" lIns="0" tIns="50800" rIns="0" bIns="0" rtlCol="0">
            <a:spAutoFit/>
          </a:bodyPr>
          <a:lstStyle/>
          <a:p>
            <a:pPr marL="12700">
              <a:lnSpc>
                <a:spcPct val="100000"/>
              </a:lnSpc>
              <a:spcBef>
                <a:spcPts val="400"/>
              </a:spcBef>
            </a:pPr>
            <a:r>
              <a:rPr lang="en-US" sz="2000" b="1" spc="-5" dirty="0">
                <a:solidFill>
                  <a:srgbClr val="003884"/>
                </a:solidFill>
                <a:latin typeface="Arial"/>
                <a:cs typeface="Arial"/>
              </a:rPr>
              <a:t>Sound Generation - Amplification </a:t>
            </a:r>
          </a:p>
          <a:p>
            <a:pPr marL="12700">
              <a:lnSpc>
                <a:spcPct val="100000"/>
              </a:lnSpc>
              <a:spcBef>
                <a:spcPts val="400"/>
              </a:spcBef>
            </a:pPr>
            <a:endParaRPr lang="en-US" sz="2000" b="1" spc="-5" dirty="0">
              <a:solidFill>
                <a:srgbClr val="003884"/>
              </a:solidFill>
              <a:latin typeface="Arial"/>
              <a:cs typeface="Arial"/>
            </a:endParaRPr>
          </a:p>
        </p:txBody>
      </p:sp>
      <p:pic>
        <p:nvPicPr>
          <p:cNvPr id="1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3200" y="1751709"/>
            <a:ext cx="5333999" cy="43157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8991600" y="2133600"/>
            <a:ext cx="1341393" cy="369332"/>
          </a:xfrm>
          <a:prstGeom prst="rect">
            <a:avLst/>
          </a:prstGeom>
          <a:noFill/>
        </p:spPr>
        <p:txBody>
          <a:bodyPr wrap="none" rtlCol="0">
            <a:spAutoFit/>
          </a:bodyPr>
          <a:lstStyle/>
          <a:p>
            <a:r>
              <a:rPr lang="en-US" dirty="0"/>
              <a:t>Mole cricket</a:t>
            </a:r>
          </a:p>
        </p:txBody>
      </p:sp>
      <p:pic>
        <p:nvPicPr>
          <p:cNvPr id="12"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t="55688"/>
          <a:stretch/>
        </p:blipFill>
        <p:spPr bwMode="auto">
          <a:xfrm>
            <a:off x="8153400" y="3825171"/>
            <a:ext cx="3848432" cy="10280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21338108"/>
      </p:ext>
    </p:extLst>
  </p:cSld>
  <p:clrMapOvr>
    <a:masterClrMapping/>
  </p:clrMapOvr>
  <mc:AlternateContent xmlns:mc="http://schemas.openxmlformats.org/markup-compatibility/2006" xmlns:p14="http://schemas.microsoft.com/office/powerpoint/2010/main">
    <mc:Choice Requires="p14">
      <p:transition spd="slow" p14:dur="2000" advTm="35044"/>
    </mc:Choice>
    <mc:Fallback xmlns="">
      <p:transition spd="slow" advTm="35044"/>
    </mc:Fallback>
  </mc:AlternateContent>
  <p:extLst>
    <p:ext uri="{3A86A75C-4F4B-4683-9AE1-C65F6400EC91}">
      <p14:laserTraceLst xmlns:p14="http://schemas.microsoft.com/office/powerpoint/2010/main">
        <p14:tracePtLst>
          <p14:tracePt t="23265" x="2794000" y="4635500"/>
          <p14:tracePt t="23380" x="2806700" y="4635500"/>
          <p14:tracePt t="23397" x="2832100" y="4635500"/>
          <p14:tracePt t="23413" x="2863850" y="4635500"/>
          <p14:tracePt t="23430" x="2901950" y="4635500"/>
          <p14:tracePt t="23447" x="2940050" y="4635500"/>
          <p14:tracePt t="23450" x="2952750" y="4635500"/>
          <p14:tracePt t="23463" x="2959100" y="4635500"/>
          <p14:tracePt t="23480" x="2984500" y="4629150"/>
          <p14:tracePt t="23497" x="3003550" y="4629150"/>
          <p14:tracePt t="23514" x="3028950" y="4616450"/>
          <p14:tracePt t="23530" x="3041650" y="4610100"/>
          <p14:tracePt t="23548" x="3060700" y="4610100"/>
          <p14:tracePt t="23551" x="3079750" y="4610100"/>
          <p14:tracePt t="23565" x="3086100" y="4610100"/>
          <p14:tracePt t="23581" x="3111500" y="4610100"/>
          <p14:tracePt t="23597" x="3124200" y="4610100"/>
          <p14:tracePt t="23614" x="3155950" y="4610100"/>
          <p14:tracePt t="23630" x="3175000" y="4610100"/>
          <p14:tracePt t="23647" x="3213100" y="4603750"/>
          <p14:tracePt t="23650" x="3225800" y="4591050"/>
          <p14:tracePt t="23680" x="3251200" y="4591050"/>
          <p14:tracePt t="23697" x="3263900" y="4591050"/>
          <p14:tracePt t="23713" x="3270250" y="4591050"/>
          <p14:tracePt t="23730" x="3289300" y="4591050"/>
          <p14:tracePt t="23747" x="3302000" y="4591050"/>
          <p14:tracePt t="23763" x="3327400" y="4591050"/>
          <p14:tracePt t="23781" x="3346450" y="4591050"/>
          <p14:tracePt t="23784" x="3359150" y="4591050"/>
          <p14:tracePt t="23797" x="3378200" y="4591050"/>
          <p14:tracePt t="23813" x="3390900" y="4591050"/>
          <p14:tracePt t="23830" x="3409950" y="4591050"/>
          <p14:tracePt t="23847" x="3441700" y="4591050"/>
          <p14:tracePt t="23863" x="3460750" y="4591050"/>
          <p14:tracePt t="23880" x="3530600" y="4591050"/>
          <p14:tracePt t="23897" x="3562350" y="4591050"/>
          <p14:tracePt t="23913" x="3587750" y="4591050"/>
          <p14:tracePt t="23930" x="3619500" y="4591050"/>
          <p14:tracePt t="23947" x="3644900" y="4591050"/>
          <p14:tracePt t="23951" x="3651250" y="4591050"/>
          <p14:tracePt t="23963" x="3670300" y="4591050"/>
          <p14:tracePt t="23980" x="3708400" y="4597400"/>
          <p14:tracePt t="23997" x="3733800" y="4597400"/>
          <p14:tracePt t="24013" x="3765550" y="4597400"/>
          <p14:tracePt t="24017" x="3784600" y="4597400"/>
          <p14:tracePt t="24031" x="3816350" y="4597400"/>
          <p14:tracePt t="24047" x="3841750" y="4597400"/>
          <p14:tracePt t="24063" x="3898900" y="4597400"/>
          <p14:tracePt t="24081" x="3943350" y="4597400"/>
          <p14:tracePt t="24097" x="3968750" y="4597400"/>
          <p14:tracePt t="24113" x="4019550" y="4597400"/>
          <p14:tracePt t="24132" x="4051300" y="4610100"/>
          <p14:tracePt t="24135" x="4127500" y="4616450"/>
          <p14:tracePt t="24147" x="4159250" y="4622800"/>
          <p14:tracePt t="24167" x="4254500" y="4622800"/>
          <p14:tracePt t="24180" x="4368800" y="4622800"/>
          <p14:tracePt t="24198" x="4406900" y="4629150"/>
          <p14:tracePt t="24201" x="4464050" y="4629150"/>
          <p14:tracePt t="24213" x="4495800" y="4629150"/>
          <p14:tracePt t="24231" x="4546600" y="4635500"/>
          <p14:tracePt t="24247" x="4584700" y="4635500"/>
          <p14:tracePt t="24263" x="4635500" y="4635500"/>
          <p14:tracePt t="24267" x="4660900" y="4635500"/>
          <p14:tracePt t="24282" x="4724400" y="4635500"/>
          <p14:tracePt t="24297" x="4781550" y="4641850"/>
          <p14:tracePt t="24314" x="4813300" y="4641850"/>
          <p14:tracePt t="24330" x="4838700" y="4641850"/>
          <p14:tracePt t="24333" x="4857750" y="4641850"/>
          <p14:tracePt t="24347" x="4876800" y="4641850"/>
          <p14:tracePt t="24363" x="4902200" y="4641850"/>
          <p14:tracePt t="24380" x="4921250" y="4641850"/>
          <p14:tracePt t="24397" x="4940300" y="4641850"/>
          <p14:tracePt t="24413" x="4991100" y="4648200"/>
          <p14:tracePt t="24430" x="5029200" y="4648200"/>
          <p14:tracePt t="24433" x="5035550" y="4648200"/>
          <p14:tracePt t="24446" x="5086350" y="4648200"/>
          <p14:tracePt t="24463" x="5130800" y="4648200"/>
          <p14:tracePt t="24480" x="5168900" y="4648200"/>
          <p14:tracePt t="24497" x="5232400" y="4648200"/>
          <p14:tracePt t="24501" x="5264150" y="4648200"/>
          <p14:tracePt t="24513" x="5289550" y="4648200"/>
          <p14:tracePt t="24530" x="5334000" y="4648200"/>
          <p14:tracePt t="24533" x="5346700" y="4648200"/>
          <p14:tracePt t="24547" x="5365750" y="4648200"/>
          <p14:tracePt t="24564" x="5403850" y="4648200"/>
          <p14:tracePt t="24567" x="5448300" y="4641850"/>
          <p14:tracePt t="24580" x="5505450" y="4635500"/>
          <p14:tracePt t="24597" x="5549900" y="4635500"/>
          <p14:tracePt t="24613" x="5588000" y="4635500"/>
          <p14:tracePt t="24630" x="5676900" y="4635500"/>
          <p14:tracePt t="24634" x="5683250" y="4635500"/>
          <p14:tracePt t="24647" x="5734050" y="4635500"/>
          <p14:tracePt t="24664" x="5778500" y="4635500"/>
          <p14:tracePt t="24680" x="5816600" y="4635500"/>
          <p14:tracePt t="24697" x="5880100" y="4629150"/>
          <p14:tracePt t="24701" x="5911850" y="4616450"/>
          <p14:tracePt t="24713" x="5918200" y="4616450"/>
          <p14:tracePt t="24730" x="5956300" y="4616450"/>
          <p14:tracePt t="24747" x="5969000" y="4610100"/>
          <p14:tracePt t="24764" x="5981700" y="4610100"/>
          <p14:tracePt t="24767" x="5988050" y="4610100"/>
          <p14:tracePt t="24780" x="5994400" y="4610100"/>
          <p14:tracePt t="24797" x="6007100" y="4610100"/>
          <p14:tracePt t="24813" x="6019800" y="4610100"/>
          <p14:tracePt t="24830" x="6051550" y="4603750"/>
          <p14:tracePt t="24863" x="6089650" y="4603750"/>
          <p14:tracePt t="24880" x="6108700" y="4603750"/>
          <p14:tracePt t="24897" x="6134100" y="4597400"/>
          <p14:tracePt t="24913" x="6159500" y="4597400"/>
          <p14:tracePt t="24930" x="6178550" y="4597400"/>
          <p14:tracePt t="24947" x="6210300" y="4597400"/>
          <p14:tracePt t="24963" x="6248400" y="4597400"/>
          <p14:tracePt t="24967" x="6261100" y="4597400"/>
          <p14:tracePt t="24980" x="6280150" y="4597400"/>
          <p14:tracePt t="24997" x="6324600" y="4597400"/>
          <p14:tracePt t="25013" x="6350000" y="4597400"/>
          <p14:tracePt t="25030" x="6369050" y="4597400"/>
          <p14:tracePt t="25050" x="6388100" y="4597400"/>
          <p14:tracePt t="25096" x="6394450" y="4597400"/>
          <p14:tracePt t="25114" x="6407150" y="4597400"/>
          <p14:tracePt t="25129" x="6413500" y="4597400"/>
          <p14:tracePt t="25146" x="6419850" y="4597400"/>
          <p14:tracePt t="25163" x="6432550" y="4597400"/>
          <p14:tracePt t="25180" x="6438900" y="4597400"/>
          <p14:tracePt t="25196" x="6451600" y="4591050"/>
          <p14:tracePt t="25213" x="6464300" y="4591050"/>
          <p14:tracePt t="25232" x="6477000" y="4591050"/>
          <p14:tracePt t="25246" x="6483350" y="4591050"/>
          <p14:tracePt t="25263" x="6508750" y="4591050"/>
          <p14:tracePt t="25280" x="6534150" y="4591050"/>
          <p14:tracePt t="25296" x="6540500" y="4591050"/>
          <p14:tracePt t="25315" x="6546850" y="4591050"/>
          <p14:tracePt t="27048" x="0" y="0"/>
        </p14:tracePtLst>
        <p14:tracePtLst>
          <p14:tracePt t="30131" x="8083550" y="4927600"/>
          <p14:tracePt t="30161" x="8089900" y="4927600"/>
          <p14:tracePt t="30178" x="8172450" y="4826000"/>
          <p14:tracePt t="30196" x="8204200" y="4781550"/>
          <p14:tracePt t="30211" x="8235950" y="4737100"/>
          <p14:tracePt t="30228" x="8248650" y="4705350"/>
          <p14:tracePt t="30231" x="8255000" y="4705350"/>
          <p14:tracePt t="30245" x="8274050" y="4667250"/>
          <p14:tracePt t="30278" x="8280400" y="4660900"/>
          <p14:tracePt t="30295" x="8286750" y="4648200"/>
          <p14:tracePt t="30311" x="8305800" y="4648200"/>
          <p14:tracePt t="30328" x="8312150" y="4641850"/>
          <p14:tracePt t="30332" x="8331200" y="4641850"/>
          <p14:tracePt t="30346" x="8350250" y="4641850"/>
          <p14:tracePt t="30361" x="8362950" y="4641850"/>
          <p14:tracePt t="30378" x="8394700" y="4641850"/>
          <p14:tracePt t="30395" x="8432800" y="4641850"/>
          <p14:tracePt t="30411" x="8451850" y="4654550"/>
          <p14:tracePt t="30428" x="8496300" y="4686300"/>
          <p14:tracePt t="30432" x="8509000" y="4699000"/>
          <p14:tracePt t="30445" x="8521700" y="4705350"/>
          <p14:tracePt t="30461" x="8591550" y="4762500"/>
          <p14:tracePt t="30478" x="8629650" y="4775200"/>
          <p14:tracePt t="30495" x="8661400" y="4806950"/>
          <p14:tracePt t="30511" x="8693150" y="4838700"/>
          <p14:tracePt t="30528" x="8724900" y="4864100"/>
          <p14:tracePt t="30545" x="8756650" y="4889500"/>
          <p14:tracePt t="30561" x="8788400" y="4914900"/>
          <p14:tracePt t="30578" x="8851900" y="4946650"/>
          <p14:tracePt t="30595" x="8890000" y="4984750"/>
          <p14:tracePt t="30600" x="8896350" y="4984750"/>
          <p14:tracePt t="30611" x="8928100" y="4991100"/>
          <p14:tracePt t="30628" x="8978900" y="5010150"/>
          <p14:tracePt t="30644" x="9023350" y="5029200"/>
          <p14:tracePt t="30661" x="9137650" y="5054600"/>
          <p14:tracePt t="30665" x="9182100" y="5060950"/>
          <p14:tracePt t="30678" x="9239250" y="5080000"/>
          <p14:tracePt t="30694" x="9277350" y="5086350"/>
          <p14:tracePt t="30698" x="9290050" y="5086350"/>
          <p14:tracePt t="30711" x="9296400" y="5086350"/>
          <p14:tracePt t="30728" x="9309100" y="5086350"/>
          <p14:tracePt t="30745" x="9315450" y="5086350"/>
          <p14:tracePt t="30761" x="9328150" y="5086350"/>
          <p14:tracePt t="30778" x="9347200" y="5067300"/>
          <p14:tracePt t="30795" x="9398000" y="5054600"/>
          <p14:tracePt t="30799" x="9404350" y="5048250"/>
          <p14:tracePt t="30811" x="9417050" y="5035550"/>
          <p14:tracePt t="30828" x="9429750" y="5016500"/>
          <p14:tracePt t="30844" x="9455150" y="4997450"/>
          <p14:tracePt t="30861" x="9467850" y="4978400"/>
          <p14:tracePt t="30865" x="9474200" y="4965700"/>
          <p14:tracePt t="30878" x="9480550" y="4965700"/>
          <p14:tracePt t="30894" x="9480550" y="4946650"/>
          <p14:tracePt t="30911" x="9505950" y="4927600"/>
          <p14:tracePt t="30928" x="9512300" y="4927600"/>
          <p14:tracePt t="30931" x="9531350" y="4921250"/>
          <p14:tracePt t="30944" x="9544050" y="4914900"/>
          <p14:tracePt t="30961" x="9582150" y="4908550"/>
          <p14:tracePt t="30978" x="9607550" y="4908550"/>
          <p14:tracePt t="30995" x="9671050" y="4908550"/>
          <p14:tracePt t="31014" x="9728200" y="4908550"/>
          <p14:tracePt t="31028" x="9779000" y="4908550"/>
          <p14:tracePt t="31048" x="9804400" y="4908550"/>
          <p14:tracePt t="31062" x="9829800" y="4908550"/>
          <p14:tracePt t="31079" x="9855200" y="4908550"/>
          <p14:tracePt t="31094" x="9874250" y="4908550"/>
          <p14:tracePt t="31111" x="9899650" y="4908550"/>
          <p14:tracePt t="31128" x="9918700" y="4908550"/>
          <p14:tracePt t="31145" x="9975850" y="4908550"/>
          <p14:tracePt t="31148" x="9994900" y="4914900"/>
          <p14:tracePt t="31162" x="10045700" y="4914900"/>
          <p14:tracePt t="31178" x="10077450" y="4921250"/>
          <p14:tracePt t="31194" x="10128250" y="4927600"/>
          <p14:tracePt t="31211" x="10179050" y="4927600"/>
          <p14:tracePt t="31228" x="10223500" y="4927600"/>
          <p14:tracePt t="31245" x="10261600" y="4927600"/>
          <p14:tracePt t="31261" x="10306050" y="4927600"/>
          <p14:tracePt t="31278" x="10363200" y="4927600"/>
          <p14:tracePt t="31294" x="10407650" y="4914900"/>
          <p14:tracePt t="31311" x="10439400" y="4908550"/>
          <p14:tracePt t="31328" x="10477500" y="4902200"/>
          <p14:tracePt t="31345" x="10502900" y="4883150"/>
          <p14:tracePt t="31362" x="10610850" y="4864100"/>
          <p14:tracePt t="31378" x="10655300" y="4857750"/>
          <p14:tracePt t="31394" x="10712450" y="4845050"/>
          <p14:tracePt t="31411" x="10725150" y="4845050"/>
          <p14:tracePt t="31414" x="10744200" y="4845050"/>
          <p14:tracePt t="31428" x="10756900" y="4845050"/>
          <p14:tracePt t="31444" x="10782300" y="4845050"/>
          <p14:tracePt t="31449" x="10795000" y="4845050"/>
          <p14:tracePt t="31461" x="10801350" y="4845050"/>
          <p14:tracePt t="31478" x="10807700" y="4845050"/>
          <p14:tracePt t="31481" x="10814050" y="4845050"/>
          <p14:tracePt t="31495" x="10820400" y="4845050"/>
          <p14:tracePt t="31511" x="10858500" y="4857750"/>
          <p14:tracePt t="31527" x="10890250" y="4857750"/>
          <p14:tracePt t="31544" x="10934700" y="4857750"/>
          <p14:tracePt t="31548" x="10960100" y="4857750"/>
          <p14:tracePt t="31549" x="10985500" y="4857750"/>
          <p14:tracePt t="31562" x="11004550" y="4857750"/>
          <p14:tracePt t="31578" x="11036300" y="4857750"/>
          <p14:tracePt t="31594" x="11068050" y="4857750"/>
          <p14:tracePt t="31613" x="11080750" y="4857750"/>
          <p14:tracePt t="31627" x="11093450" y="4845050"/>
          <p14:tracePt t="31645" x="11106150" y="4838700"/>
          <p14:tracePt t="31648" x="11112500" y="4838700"/>
          <p14:tracePt t="31661" x="11118850" y="4826000"/>
          <p14:tracePt t="31678" x="11137900" y="4819650"/>
          <p14:tracePt t="31682" x="11150600" y="4819650"/>
          <p14:tracePt t="31695" x="11156950" y="4819650"/>
          <p14:tracePt t="31711" x="11201400" y="4813300"/>
          <p14:tracePt t="31727" x="11214100" y="4813300"/>
          <p14:tracePt t="31744" x="11258550" y="4813300"/>
          <p14:tracePt t="31763" x="11290300" y="4806950"/>
          <p14:tracePt t="31778" x="11322050" y="4806950"/>
          <p14:tracePt t="31794" x="11360150" y="4806950"/>
          <p14:tracePt t="31811" x="11379200" y="4806950"/>
          <p14:tracePt t="31845" x="11391900" y="4806950"/>
          <p14:tracePt t="31863" x="11398250" y="4806950"/>
          <p14:tracePt t="31878" x="11423650" y="4806950"/>
          <p14:tracePt t="31894" x="11442700" y="4806950"/>
          <p14:tracePt t="31911" x="11474450" y="4806950"/>
          <p14:tracePt t="31914" x="11487150" y="4806950"/>
          <p14:tracePt t="31929" x="11499850" y="4806950"/>
          <p14:tracePt t="31932" x="11512550" y="4806950"/>
          <p14:tracePt t="31945" x="11525250" y="4806950"/>
          <p14:tracePt t="31963" x="11544300" y="4806950"/>
          <p14:tracePt t="33146" x="0" y="0"/>
        </p14:tracePtLst>
      </p14:laserTraceLst>
    </p:ext>
  </p:extLs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8"/>
          <p:cNvSpPr txBox="1">
            <a:spLocks noGrp="1"/>
          </p:cNvSpPr>
          <p:nvPr>
            <p:ph type="sldNum" sz="quarter" idx="7"/>
          </p:nvPr>
        </p:nvSpPr>
        <p:spPr>
          <a:prstGeom prst="rect">
            <a:avLst/>
          </a:prstGeom>
        </p:spPr>
        <p:txBody>
          <a:bodyPr vert="horz" wrap="square" lIns="0" tIns="0" rIns="0" bIns="0" rtlCol="0">
            <a:spAutoFit/>
          </a:bodyPr>
          <a:lstStyle/>
          <a:p>
            <a:pPr marL="38100">
              <a:lnSpc>
                <a:spcPct val="100000"/>
              </a:lnSpc>
            </a:pPr>
            <a:fld id="{81D60167-4931-47E6-BA6A-407CBD079E47}" type="slidenum">
              <a:rPr spc="-5" dirty="0"/>
              <a:t>44</a:t>
            </a:fld>
            <a:endParaRPr spc="-5" dirty="0"/>
          </a:p>
        </p:txBody>
      </p:sp>
      <p:sp>
        <p:nvSpPr>
          <p:cNvPr id="6" name="object 6"/>
          <p:cNvSpPr txBox="1">
            <a:spLocks noGrp="1"/>
          </p:cNvSpPr>
          <p:nvPr>
            <p:ph type="title"/>
          </p:nvPr>
        </p:nvSpPr>
        <p:spPr>
          <a:xfrm>
            <a:off x="45501" y="609600"/>
            <a:ext cx="2866138" cy="1102353"/>
          </a:xfrm>
          <a:prstGeom prst="rect">
            <a:avLst/>
          </a:prstGeom>
        </p:spPr>
        <p:txBody>
          <a:bodyPr vert="horz" wrap="square" lIns="0" tIns="12700" rIns="0" bIns="0" rtlCol="0">
            <a:spAutoFit/>
          </a:bodyPr>
          <a:lstStyle/>
          <a:p>
            <a:pPr marL="12700" marR="5080">
              <a:lnSpc>
                <a:spcPct val="118000"/>
              </a:lnSpc>
              <a:spcBef>
                <a:spcPts val="100"/>
              </a:spcBef>
            </a:pPr>
            <a:r>
              <a:rPr lang="en-US" sz="3000" dirty="0">
                <a:solidFill>
                  <a:srgbClr val="FFFFFF"/>
                </a:solidFill>
                <a:latin typeface="Arial"/>
                <a:cs typeface="Arial"/>
              </a:rPr>
              <a:t>Animal communication</a:t>
            </a:r>
            <a:endParaRPr sz="3000" dirty="0">
              <a:latin typeface="Arial"/>
              <a:cs typeface="Arial"/>
            </a:endParaRPr>
          </a:p>
        </p:txBody>
      </p:sp>
      <p:sp>
        <p:nvSpPr>
          <p:cNvPr id="7" name="object 3"/>
          <p:cNvSpPr txBox="1"/>
          <p:nvPr/>
        </p:nvSpPr>
        <p:spPr>
          <a:xfrm>
            <a:off x="3442252" y="736472"/>
            <a:ext cx="7926705" cy="1077218"/>
          </a:xfrm>
          <a:prstGeom prst="rect">
            <a:avLst/>
          </a:prstGeom>
        </p:spPr>
        <p:txBody>
          <a:bodyPr vert="horz" wrap="square" lIns="0" tIns="50800" rIns="0" bIns="0" rtlCol="0">
            <a:spAutoFit/>
          </a:bodyPr>
          <a:lstStyle/>
          <a:p>
            <a:pPr marL="12700">
              <a:lnSpc>
                <a:spcPct val="100000"/>
              </a:lnSpc>
              <a:spcBef>
                <a:spcPts val="400"/>
              </a:spcBef>
            </a:pPr>
            <a:endParaRPr lang="en-US" sz="2000" b="1" spc="-5" dirty="0">
              <a:solidFill>
                <a:srgbClr val="003884"/>
              </a:solidFill>
              <a:latin typeface="Arial"/>
              <a:cs typeface="Arial"/>
            </a:endParaRPr>
          </a:p>
          <a:p>
            <a:pPr marL="12700">
              <a:lnSpc>
                <a:spcPct val="100000"/>
              </a:lnSpc>
              <a:spcBef>
                <a:spcPts val="400"/>
              </a:spcBef>
            </a:pPr>
            <a:endParaRPr lang="en-US" sz="2000" b="1" spc="-5" dirty="0">
              <a:solidFill>
                <a:srgbClr val="003884"/>
              </a:solidFill>
              <a:latin typeface="Arial"/>
              <a:cs typeface="Arial"/>
            </a:endParaRPr>
          </a:p>
          <a:p>
            <a:pPr marL="12700">
              <a:lnSpc>
                <a:spcPct val="100000"/>
              </a:lnSpc>
              <a:spcBef>
                <a:spcPts val="400"/>
              </a:spcBef>
            </a:pPr>
            <a:endParaRPr sz="2000" dirty="0">
              <a:latin typeface="Arial"/>
              <a:cs typeface="Arial"/>
            </a:endParaRPr>
          </a:p>
        </p:txBody>
      </p:sp>
      <p:sp>
        <p:nvSpPr>
          <p:cNvPr id="11" name="object 3"/>
          <p:cNvSpPr txBox="1"/>
          <p:nvPr/>
        </p:nvSpPr>
        <p:spPr>
          <a:xfrm>
            <a:off x="3442252" y="736472"/>
            <a:ext cx="7926705" cy="718145"/>
          </a:xfrm>
          <a:prstGeom prst="rect">
            <a:avLst/>
          </a:prstGeom>
        </p:spPr>
        <p:txBody>
          <a:bodyPr vert="horz" wrap="square" lIns="0" tIns="50800" rIns="0" bIns="0" rtlCol="0">
            <a:spAutoFit/>
          </a:bodyPr>
          <a:lstStyle/>
          <a:p>
            <a:pPr marL="12700">
              <a:lnSpc>
                <a:spcPct val="100000"/>
              </a:lnSpc>
              <a:spcBef>
                <a:spcPts val="400"/>
              </a:spcBef>
            </a:pPr>
            <a:r>
              <a:rPr lang="en-US" sz="2000" b="1" spc="-5" dirty="0">
                <a:solidFill>
                  <a:srgbClr val="003884"/>
                </a:solidFill>
                <a:latin typeface="Arial"/>
                <a:cs typeface="Arial"/>
              </a:rPr>
              <a:t>Sound Generation – Impedance Matching – Radiation efficiency</a:t>
            </a:r>
          </a:p>
          <a:p>
            <a:pPr marL="12700">
              <a:lnSpc>
                <a:spcPct val="100000"/>
              </a:lnSpc>
              <a:spcBef>
                <a:spcPts val="400"/>
              </a:spcBef>
            </a:pPr>
            <a:endParaRPr lang="en-US" sz="2000" b="1" spc="-5" dirty="0">
              <a:solidFill>
                <a:srgbClr val="003884"/>
              </a:solidFill>
              <a:latin typeface="Arial"/>
              <a:cs typeface="Arial"/>
            </a:endParaRPr>
          </a:p>
        </p:txBody>
      </p:sp>
      <p:pic>
        <p:nvPicPr>
          <p:cNvPr id="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7646" y="1813690"/>
            <a:ext cx="8231311" cy="43892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 name="Content Placeholder 2"/>
          <p:cNvSpPr txBox="1">
            <a:spLocks/>
          </p:cNvSpPr>
          <p:nvPr/>
        </p:nvSpPr>
        <p:spPr>
          <a:xfrm>
            <a:off x="3505200" y="1402809"/>
            <a:ext cx="7994650" cy="276999"/>
          </a:xfrm>
          <a:prstGeom prst="rect">
            <a:avLst/>
          </a:prstGeom>
        </p:spPr>
        <p:txBody>
          <a:bodyPr wrap="square" lIns="0" tIns="0" rIns="0" bIns="0">
            <a:spAutoFit/>
          </a:bodyPr>
          <a:lstStyle>
            <a:lvl1pPr marL="0">
              <a:defRPr sz="1800" b="0" i="0">
                <a:solidFill>
                  <a:srgbClr val="003884"/>
                </a:solidFill>
                <a:latin typeface="Arial"/>
                <a:ea typeface="+mn-ea"/>
                <a:cs typeface="Arial"/>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285750" indent="-285750">
              <a:buFont typeface="Arial" panose="020B0604020202020204" pitchFamily="34" charset="0"/>
              <a:buChar char="•"/>
            </a:pPr>
            <a:r>
              <a:rPr lang="en-US" kern="0"/>
              <a:t>Using a horn to match impedances (like a horn in front of a loudspeaker)</a:t>
            </a:r>
            <a:endParaRPr lang="en-US" kern="0" dirty="0"/>
          </a:p>
        </p:txBody>
      </p:sp>
    </p:spTree>
    <p:extLst>
      <p:ext uri="{BB962C8B-B14F-4D97-AF65-F5344CB8AC3E}">
        <p14:creationId xmlns:p14="http://schemas.microsoft.com/office/powerpoint/2010/main" val="4007924129"/>
      </p:ext>
    </p:extLst>
  </p:cSld>
  <p:clrMapOvr>
    <a:masterClrMapping/>
  </p:clrMapOvr>
  <mc:AlternateContent xmlns:mc="http://schemas.openxmlformats.org/markup-compatibility/2006" xmlns:p14="http://schemas.microsoft.com/office/powerpoint/2010/main">
    <mc:Choice Requires="p14">
      <p:transition spd="slow" p14:dur="2000" advTm="35044"/>
    </mc:Choice>
    <mc:Fallback xmlns="">
      <p:transition spd="slow" advTm="35044"/>
    </mc:Fallback>
  </mc:AlternateContent>
  <p:extLst>
    <p:ext uri="{3A86A75C-4F4B-4683-9AE1-C65F6400EC91}">
      <p14:laserTraceLst xmlns:p14="http://schemas.microsoft.com/office/powerpoint/2010/main">
        <p14:tracePtLst>
          <p14:tracePt t="23265" x="2794000" y="4635500"/>
          <p14:tracePt t="23380" x="2806700" y="4635500"/>
          <p14:tracePt t="23397" x="2832100" y="4635500"/>
          <p14:tracePt t="23413" x="2863850" y="4635500"/>
          <p14:tracePt t="23430" x="2901950" y="4635500"/>
          <p14:tracePt t="23447" x="2940050" y="4635500"/>
          <p14:tracePt t="23450" x="2952750" y="4635500"/>
          <p14:tracePt t="23463" x="2959100" y="4635500"/>
          <p14:tracePt t="23480" x="2984500" y="4629150"/>
          <p14:tracePt t="23497" x="3003550" y="4629150"/>
          <p14:tracePt t="23514" x="3028950" y="4616450"/>
          <p14:tracePt t="23530" x="3041650" y="4610100"/>
          <p14:tracePt t="23548" x="3060700" y="4610100"/>
          <p14:tracePt t="23551" x="3079750" y="4610100"/>
          <p14:tracePt t="23565" x="3086100" y="4610100"/>
          <p14:tracePt t="23581" x="3111500" y="4610100"/>
          <p14:tracePt t="23597" x="3124200" y="4610100"/>
          <p14:tracePt t="23614" x="3155950" y="4610100"/>
          <p14:tracePt t="23630" x="3175000" y="4610100"/>
          <p14:tracePt t="23647" x="3213100" y="4603750"/>
          <p14:tracePt t="23650" x="3225800" y="4591050"/>
          <p14:tracePt t="23680" x="3251200" y="4591050"/>
          <p14:tracePt t="23697" x="3263900" y="4591050"/>
          <p14:tracePt t="23713" x="3270250" y="4591050"/>
          <p14:tracePt t="23730" x="3289300" y="4591050"/>
          <p14:tracePt t="23747" x="3302000" y="4591050"/>
          <p14:tracePt t="23763" x="3327400" y="4591050"/>
          <p14:tracePt t="23781" x="3346450" y="4591050"/>
          <p14:tracePt t="23784" x="3359150" y="4591050"/>
          <p14:tracePt t="23797" x="3378200" y="4591050"/>
          <p14:tracePt t="23813" x="3390900" y="4591050"/>
          <p14:tracePt t="23830" x="3409950" y="4591050"/>
          <p14:tracePt t="23847" x="3441700" y="4591050"/>
          <p14:tracePt t="23863" x="3460750" y="4591050"/>
          <p14:tracePt t="23880" x="3530600" y="4591050"/>
          <p14:tracePt t="23897" x="3562350" y="4591050"/>
          <p14:tracePt t="23913" x="3587750" y="4591050"/>
          <p14:tracePt t="23930" x="3619500" y="4591050"/>
          <p14:tracePt t="23947" x="3644900" y="4591050"/>
          <p14:tracePt t="23951" x="3651250" y="4591050"/>
          <p14:tracePt t="23963" x="3670300" y="4591050"/>
          <p14:tracePt t="23980" x="3708400" y="4597400"/>
          <p14:tracePt t="23997" x="3733800" y="4597400"/>
          <p14:tracePt t="24013" x="3765550" y="4597400"/>
          <p14:tracePt t="24017" x="3784600" y="4597400"/>
          <p14:tracePt t="24031" x="3816350" y="4597400"/>
          <p14:tracePt t="24047" x="3841750" y="4597400"/>
          <p14:tracePt t="24063" x="3898900" y="4597400"/>
          <p14:tracePt t="24081" x="3943350" y="4597400"/>
          <p14:tracePt t="24097" x="3968750" y="4597400"/>
          <p14:tracePt t="24113" x="4019550" y="4597400"/>
          <p14:tracePt t="24132" x="4051300" y="4610100"/>
          <p14:tracePt t="24135" x="4127500" y="4616450"/>
          <p14:tracePt t="24147" x="4159250" y="4622800"/>
          <p14:tracePt t="24167" x="4254500" y="4622800"/>
          <p14:tracePt t="24180" x="4368800" y="4622800"/>
          <p14:tracePt t="24198" x="4406900" y="4629150"/>
          <p14:tracePt t="24201" x="4464050" y="4629150"/>
          <p14:tracePt t="24213" x="4495800" y="4629150"/>
          <p14:tracePt t="24231" x="4546600" y="4635500"/>
          <p14:tracePt t="24247" x="4584700" y="4635500"/>
          <p14:tracePt t="24263" x="4635500" y="4635500"/>
          <p14:tracePt t="24267" x="4660900" y="4635500"/>
          <p14:tracePt t="24282" x="4724400" y="4635500"/>
          <p14:tracePt t="24297" x="4781550" y="4641850"/>
          <p14:tracePt t="24314" x="4813300" y="4641850"/>
          <p14:tracePt t="24330" x="4838700" y="4641850"/>
          <p14:tracePt t="24333" x="4857750" y="4641850"/>
          <p14:tracePt t="24347" x="4876800" y="4641850"/>
          <p14:tracePt t="24363" x="4902200" y="4641850"/>
          <p14:tracePt t="24380" x="4921250" y="4641850"/>
          <p14:tracePt t="24397" x="4940300" y="4641850"/>
          <p14:tracePt t="24413" x="4991100" y="4648200"/>
          <p14:tracePt t="24430" x="5029200" y="4648200"/>
          <p14:tracePt t="24433" x="5035550" y="4648200"/>
          <p14:tracePt t="24446" x="5086350" y="4648200"/>
          <p14:tracePt t="24463" x="5130800" y="4648200"/>
          <p14:tracePt t="24480" x="5168900" y="4648200"/>
          <p14:tracePt t="24497" x="5232400" y="4648200"/>
          <p14:tracePt t="24501" x="5264150" y="4648200"/>
          <p14:tracePt t="24513" x="5289550" y="4648200"/>
          <p14:tracePt t="24530" x="5334000" y="4648200"/>
          <p14:tracePt t="24533" x="5346700" y="4648200"/>
          <p14:tracePt t="24547" x="5365750" y="4648200"/>
          <p14:tracePt t="24564" x="5403850" y="4648200"/>
          <p14:tracePt t="24567" x="5448300" y="4641850"/>
          <p14:tracePt t="24580" x="5505450" y="4635500"/>
          <p14:tracePt t="24597" x="5549900" y="4635500"/>
          <p14:tracePt t="24613" x="5588000" y="4635500"/>
          <p14:tracePt t="24630" x="5676900" y="4635500"/>
          <p14:tracePt t="24634" x="5683250" y="4635500"/>
          <p14:tracePt t="24647" x="5734050" y="4635500"/>
          <p14:tracePt t="24664" x="5778500" y="4635500"/>
          <p14:tracePt t="24680" x="5816600" y="4635500"/>
          <p14:tracePt t="24697" x="5880100" y="4629150"/>
          <p14:tracePt t="24701" x="5911850" y="4616450"/>
          <p14:tracePt t="24713" x="5918200" y="4616450"/>
          <p14:tracePt t="24730" x="5956300" y="4616450"/>
          <p14:tracePt t="24747" x="5969000" y="4610100"/>
          <p14:tracePt t="24764" x="5981700" y="4610100"/>
          <p14:tracePt t="24767" x="5988050" y="4610100"/>
          <p14:tracePt t="24780" x="5994400" y="4610100"/>
          <p14:tracePt t="24797" x="6007100" y="4610100"/>
          <p14:tracePt t="24813" x="6019800" y="4610100"/>
          <p14:tracePt t="24830" x="6051550" y="4603750"/>
          <p14:tracePt t="24863" x="6089650" y="4603750"/>
          <p14:tracePt t="24880" x="6108700" y="4603750"/>
          <p14:tracePt t="24897" x="6134100" y="4597400"/>
          <p14:tracePt t="24913" x="6159500" y="4597400"/>
          <p14:tracePt t="24930" x="6178550" y="4597400"/>
          <p14:tracePt t="24947" x="6210300" y="4597400"/>
          <p14:tracePt t="24963" x="6248400" y="4597400"/>
          <p14:tracePt t="24967" x="6261100" y="4597400"/>
          <p14:tracePt t="24980" x="6280150" y="4597400"/>
          <p14:tracePt t="24997" x="6324600" y="4597400"/>
          <p14:tracePt t="25013" x="6350000" y="4597400"/>
          <p14:tracePt t="25030" x="6369050" y="4597400"/>
          <p14:tracePt t="25050" x="6388100" y="4597400"/>
          <p14:tracePt t="25096" x="6394450" y="4597400"/>
          <p14:tracePt t="25114" x="6407150" y="4597400"/>
          <p14:tracePt t="25129" x="6413500" y="4597400"/>
          <p14:tracePt t="25146" x="6419850" y="4597400"/>
          <p14:tracePt t="25163" x="6432550" y="4597400"/>
          <p14:tracePt t="25180" x="6438900" y="4597400"/>
          <p14:tracePt t="25196" x="6451600" y="4591050"/>
          <p14:tracePt t="25213" x="6464300" y="4591050"/>
          <p14:tracePt t="25232" x="6477000" y="4591050"/>
          <p14:tracePt t="25246" x="6483350" y="4591050"/>
          <p14:tracePt t="25263" x="6508750" y="4591050"/>
          <p14:tracePt t="25280" x="6534150" y="4591050"/>
          <p14:tracePt t="25296" x="6540500" y="4591050"/>
          <p14:tracePt t="25315" x="6546850" y="4591050"/>
          <p14:tracePt t="27048" x="0" y="0"/>
        </p14:tracePtLst>
        <p14:tracePtLst>
          <p14:tracePt t="30131" x="8083550" y="4927600"/>
          <p14:tracePt t="30161" x="8089900" y="4927600"/>
          <p14:tracePt t="30178" x="8172450" y="4826000"/>
          <p14:tracePt t="30196" x="8204200" y="4781550"/>
          <p14:tracePt t="30211" x="8235950" y="4737100"/>
          <p14:tracePt t="30228" x="8248650" y="4705350"/>
          <p14:tracePt t="30231" x="8255000" y="4705350"/>
          <p14:tracePt t="30245" x="8274050" y="4667250"/>
          <p14:tracePt t="30278" x="8280400" y="4660900"/>
          <p14:tracePt t="30295" x="8286750" y="4648200"/>
          <p14:tracePt t="30311" x="8305800" y="4648200"/>
          <p14:tracePt t="30328" x="8312150" y="4641850"/>
          <p14:tracePt t="30332" x="8331200" y="4641850"/>
          <p14:tracePt t="30346" x="8350250" y="4641850"/>
          <p14:tracePt t="30361" x="8362950" y="4641850"/>
          <p14:tracePt t="30378" x="8394700" y="4641850"/>
          <p14:tracePt t="30395" x="8432800" y="4641850"/>
          <p14:tracePt t="30411" x="8451850" y="4654550"/>
          <p14:tracePt t="30428" x="8496300" y="4686300"/>
          <p14:tracePt t="30432" x="8509000" y="4699000"/>
          <p14:tracePt t="30445" x="8521700" y="4705350"/>
          <p14:tracePt t="30461" x="8591550" y="4762500"/>
          <p14:tracePt t="30478" x="8629650" y="4775200"/>
          <p14:tracePt t="30495" x="8661400" y="4806950"/>
          <p14:tracePt t="30511" x="8693150" y="4838700"/>
          <p14:tracePt t="30528" x="8724900" y="4864100"/>
          <p14:tracePt t="30545" x="8756650" y="4889500"/>
          <p14:tracePt t="30561" x="8788400" y="4914900"/>
          <p14:tracePt t="30578" x="8851900" y="4946650"/>
          <p14:tracePt t="30595" x="8890000" y="4984750"/>
          <p14:tracePt t="30600" x="8896350" y="4984750"/>
          <p14:tracePt t="30611" x="8928100" y="4991100"/>
          <p14:tracePt t="30628" x="8978900" y="5010150"/>
          <p14:tracePt t="30644" x="9023350" y="5029200"/>
          <p14:tracePt t="30661" x="9137650" y="5054600"/>
          <p14:tracePt t="30665" x="9182100" y="5060950"/>
          <p14:tracePt t="30678" x="9239250" y="5080000"/>
          <p14:tracePt t="30694" x="9277350" y="5086350"/>
          <p14:tracePt t="30698" x="9290050" y="5086350"/>
          <p14:tracePt t="30711" x="9296400" y="5086350"/>
          <p14:tracePt t="30728" x="9309100" y="5086350"/>
          <p14:tracePt t="30745" x="9315450" y="5086350"/>
          <p14:tracePt t="30761" x="9328150" y="5086350"/>
          <p14:tracePt t="30778" x="9347200" y="5067300"/>
          <p14:tracePt t="30795" x="9398000" y="5054600"/>
          <p14:tracePt t="30799" x="9404350" y="5048250"/>
          <p14:tracePt t="30811" x="9417050" y="5035550"/>
          <p14:tracePt t="30828" x="9429750" y="5016500"/>
          <p14:tracePt t="30844" x="9455150" y="4997450"/>
          <p14:tracePt t="30861" x="9467850" y="4978400"/>
          <p14:tracePt t="30865" x="9474200" y="4965700"/>
          <p14:tracePt t="30878" x="9480550" y="4965700"/>
          <p14:tracePt t="30894" x="9480550" y="4946650"/>
          <p14:tracePt t="30911" x="9505950" y="4927600"/>
          <p14:tracePt t="30928" x="9512300" y="4927600"/>
          <p14:tracePt t="30931" x="9531350" y="4921250"/>
          <p14:tracePt t="30944" x="9544050" y="4914900"/>
          <p14:tracePt t="30961" x="9582150" y="4908550"/>
          <p14:tracePt t="30978" x="9607550" y="4908550"/>
          <p14:tracePt t="30995" x="9671050" y="4908550"/>
          <p14:tracePt t="31014" x="9728200" y="4908550"/>
          <p14:tracePt t="31028" x="9779000" y="4908550"/>
          <p14:tracePt t="31048" x="9804400" y="4908550"/>
          <p14:tracePt t="31062" x="9829800" y="4908550"/>
          <p14:tracePt t="31079" x="9855200" y="4908550"/>
          <p14:tracePt t="31094" x="9874250" y="4908550"/>
          <p14:tracePt t="31111" x="9899650" y="4908550"/>
          <p14:tracePt t="31128" x="9918700" y="4908550"/>
          <p14:tracePt t="31145" x="9975850" y="4908550"/>
          <p14:tracePt t="31148" x="9994900" y="4914900"/>
          <p14:tracePt t="31162" x="10045700" y="4914900"/>
          <p14:tracePt t="31178" x="10077450" y="4921250"/>
          <p14:tracePt t="31194" x="10128250" y="4927600"/>
          <p14:tracePt t="31211" x="10179050" y="4927600"/>
          <p14:tracePt t="31228" x="10223500" y="4927600"/>
          <p14:tracePt t="31245" x="10261600" y="4927600"/>
          <p14:tracePt t="31261" x="10306050" y="4927600"/>
          <p14:tracePt t="31278" x="10363200" y="4927600"/>
          <p14:tracePt t="31294" x="10407650" y="4914900"/>
          <p14:tracePt t="31311" x="10439400" y="4908550"/>
          <p14:tracePt t="31328" x="10477500" y="4902200"/>
          <p14:tracePt t="31345" x="10502900" y="4883150"/>
          <p14:tracePt t="31362" x="10610850" y="4864100"/>
          <p14:tracePt t="31378" x="10655300" y="4857750"/>
          <p14:tracePt t="31394" x="10712450" y="4845050"/>
          <p14:tracePt t="31411" x="10725150" y="4845050"/>
          <p14:tracePt t="31414" x="10744200" y="4845050"/>
          <p14:tracePt t="31428" x="10756900" y="4845050"/>
          <p14:tracePt t="31444" x="10782300" y="4845050"/>
          <p14:tracePt t="31449" x="10795000" y="4845050"/>
          <p14:tracePt t="31461" x="10801350" y="4845050"/>
          <p14:tracePt t="31478" x="10807700" y="4845050"/>
          <p14:tracePt t="31481" x="10814050" y="4845050"/>
          <p14:tracePt t="31495" x="10820400" y="4845050"/>
          <p14:tracePt t="31511" x="10858500" y="4857750"/>
          <p14:tracePt t="31527" x="10890250" y="4857750"/>
          <p14:tracePt t="31544" x="10934700" y="4857750"/>
          <p14:tracePt t="31548" x="10960100" y="4857750"/>
          <p14:tracePt t="31549" x="10985500" y="4857750"/>
          <p14:tracePt t="31562" x="11004550" y="4857750"/>
          <p14:tracePt t="31578" x="11036300" y="4857750"/>
          <p14:tracePt t="31594" x="11068050" y="4857750"/>
          <p14:tracePt t="31613" x="11080750" y="4857750"/>
          <p14:tracePt t="31627" x="11093450" y="4845050"/>
          <p14:tracePt t="31645" x="11106150" y="4838700"/>
          <p14:tracePt t="31648" x="11112500" y="4838700"/>
          <p14:tracePt t="31661" x="11118850" y="4826000"/>
          <p14:tracePt t="31678" x="11137900" y="4819650"/>
          <p14:tracePt t="31682" x="11150600" y="4819650"/>
          <p14:tracePt t="31695" x="11156950" y="4819650"/>
          <p14:tracePt t="31711" x="11201400" y="4813300"/>
          <p14:tracePt t="31727" x="11214100" y="4813300"/>
          <p14:tracePt t="31744" x="11258550" y="4813300"/>
          <p14:tracePt t="31763" x="11290300" y="4806950"/>
          <p14:tracePt t="31778" x="11322050" y="4806950"/>
          <p14:tracePt t="31794" x="11360150" y="4806950"/>
          <p14:tracePt t="31811" x="11379200" y="4806950"/>
          <p14:tracePt t="31845" x="11391900" y="4806950"/>
          <p14:tracePt t="31863" x="11398250" y="4806950"/>
          <p14:tracePt t="31878" x="11423650" y="4806950"/>
          <p14:tracePt t="31894" x="11442700" y="4806950"/>
          <p14:tracePt t="31911" x="11474450" y="4806950"/>
          <p14:tracePt t="31914" x="11487150" y="4806950"/>
          <p14:tracePt t="31929" x="11499850" y="4806950"/>
          <p14:tracePt t="31932" x="11512550" y="4806950"/>
          <p14:tracePt t="31945" x="11525250" y="4806950"/>
          <p14:tracePt t="31963" x="11544300" y="4806950"/>
          <p14:tracePt t="33146" x="0" y="0"/>
        </p14:tracePtLst>
      </p14:laserTraceLst>
    </p:ext>
  </p:extLs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8"/>
          <p:cNvSpPr txBox="1">
            <a:spLocks noGrp="1"/>
          </p:cNvSpPr>
          <p:nvPr>
            <p:ph type="sldNum" sz="quarter" idx="7"/>
          </p:nvPr>
        </p:nvSpPr>
        <p:spPr>
          <a:prstGeom prst="rect">
            <a:avLst/>
          </a:prstGeom>
        </p:spPr>
        <p:txBody>
          <a:bodyPr vert="horz" wrap="square" lIns="0" tIns="0" rIns="0" bIns="0" rtlCol="0">
            <a:spAutoFit/>
          </a:bodyPr>
          <a:lstStyle/>
          <a:p>
            <a:pPr marL="38100">
              <a:lnSpc>
                <a:spcPct val="100000"/>
              </a:lnSpc>
            </a:pPr>
            <a:fld id="{81D60167-4931-47E6-BA6A-407CBD079E47}" type="slidenum">
              <a:rPr spc="-5" dirty="0"/>
              <a:t>45</a:t>
            </a:fld>
            <a:endParaRPr spc="-5" dirty="0"/>
          </a:p>
        </p:txBody>
      </p:sp>
      <p:sp>
        <p:nvSpPr>
          <p:cNvPr id="6" name="object 6"/>
          <p:cNvSpPr txBox="1">
            <a:spLocks noGrp="1"/>
          </p:cNvSpPr>
          <p:nvPr>
            <p:ph type="title"/>
          </p:nvPr>
        </p:nvSpPr>
        <p:spPr>
          <a:xfrm>
            <a:off x="45501" y="609600"/>
            <a:ext cx="2866138" cy="1102353"/>
          </a:xfrm>
          <a:prstGeom prst="rect">
            <a:avLst/>
          </a:prstGeom>
        </p:spPr>
        <p:txBody>
          <a:bodyPr vert="horz" wrap="square" lIns="0" tIns="12700" rIns="0" bIns="0" rtlCol="0">
            <a:spAutoFit/>
          </a:bodyPr>
          <a:lstStyle/>
          <a:p>
            <a:pPr marL="12700" marR="5080">
              <a:lnSpc>
                <a:spcPct val="118000"/>
              </a:lnSpc>
              <a:spcBef>
                <a:spcPts val="100"/>
              </a:spcBef>
            </a:pPr>
            <a:r>
              <a:rPr lang="en-US" sz="3000" dirty="0">
                <a:solidFill>
                  <a:srgbClr val="FFFFFF"/>
                </a:solidFill>
                <a:latin typeface="Arial"/>
                <a:cs typeface="Arial"/>
              </a:rPr>
              <a:t>Animal communication</a:t>
            </a:r>
            <a:endParaRPr sz="3000" dirty="0">
              <a:latin typeface="Arial"/>
              <a:cs typeface="Arial"/>
            </a:endParaRPr>
          </a:p>
        </p:txBody>
      </p:sp>
      <p:sp>
        <p:nvSpPr>
          <p:cNvPr id="7" name="object 3"/>
          <p:cNvSpPr txBox="1"/>
          <p:nvPr/>
        </p:nvSpPr>
        <p:spPr>
          <a:xfrm>
            <a:off x="3442252" y="736472"/>
            <a:ext cx="7926705" cy="1077218"/>
          </a:xfrm>
          <a:prstGeom prst="rect">
            <a:avLst/>
          </a:prstGeom>
        </p:spPr>
        <p:txBody>
          <a:bodyPr vert="horz" wrap="square" lIns="0" tIns="50800" rIns="0" bIns="0" rtlCol="0">
            <a:spAutoFit/>
          </a:bodyPr>
          <a:lstStyle/>
          <a:p>
            <a:pPr marL="12700">
              <a:lnSpc>
                <a:spcPct val="100000"/>
              </a:lnSpc>
              <a:spcBef>
                <a:spcPts val="400"/>
              </a:spcBef>
            </a:pPr>
            <a:endParaRPr lang="en-US" sz="2000" b="1" spc="-5" dirty="0">
              <a:solidFill>
                <a:srgbClr val="003884"/>
              </a:solidFill>
              <a:latin typeface="Arial"/>
              <a:cs typeface="Arial"/>
            </a:endParaRPr>
          </a:p>
          <a:p>
            <a:pPr marL="12700">
              <a:lnSpc>
                <a:spcPct val="100000"/>
              </a:lnSpc>
              <a:spcBef>
                <a:spcPts val="400"/>
              </a:spcBef>
            </a:pPr>
            <a:endParaRPr lang="en-US" sz="2000" b="1" spc="-5" dirty="0">
              <a:solidFill>
                <a:srgbClr val="003884"/>
              </a:solidFill>
              <a:latin typeface="Arial"/>
              <a:cs typeface="Arial"/>
            </a:endParaRPr>
          </a:p>
          <a:p>
            <a:pPr marL="12700">
              <a:lnSpc>
                <a:spcPct val="100000"/>
              </a:lnSpc>
              <a:spcBef>
                <a:spcPts val="400"/>
              </a:spcBef>
            </a:pPr>
            <a:endParaRPr sz="2000" dirty="0">
              <a:latin typeface="Arial"/>
              <a:cs typeface="Arial"/>
            </a:endParaRPr>
          </a:p>
        </p:txBody>
      </p:sp>
      <p:sp>
        <p:nvSpPr>
          <p:cNvPr id="11" name="object 3"/>
          <p:cNvSpPr txBox="1"/>
          <p:nvPr/>
        </p:nvSpPr>
        <p:spPr>
          <a:xfrm>
            <a:off x="3442252" y="736472"/>
            <a:ext cx="7926705" cy="359073"/>
          </a:xfrm>
          <a:prstGeom prst="rect">
            <a:avLst/>
          </a:prstGeom>
        </p:spPr>
        <p:txBody>
          <a:bodyPr vert="horz" wrap="square" lIns="0" tIns="50800" rIns="0" bIns="0" rtlCol="0">
            <a:spAutoFit/>
          </a:bodyPr>
          <a:lstStyle/>
          <a:p>
            <a:pPr marL="12700">
              <a:lnSpc>
                <a:spcPct val="100000"/>
              </a:lnSpc>
              <a:spcBef>
                <a:spcPts val="400"/>
              </a:spcBef>
            </a:pPr>
            <a:r>
              <a:rPr lang="en-US" sz="2000" b="1" spc="-5" dirty="0">
                <a:solidFill>
                  <a:srgbClr val="003884"/>
                </a:solidFill>
                <a:latin typeface="Arial"/>
                <a:cs typeface="Arial"/>
              </a:rPr>
              <a:t>Sound Reception</a:t>
            </a:r>
            <a:endParaRPr sz="2000" dirty="0">
              <a:latin typeface="Arial"/>
              <a:cs typeface="Arial"/>
            </a:endParaRPr>
          </a:p>
        </p:txBody>
      </p:sp>
      <p:sp>
        <p:nvSpPr>
          <p:cNvPr id="9" name="Content Placeholder 2"/>
          <p:cNvSpPr txBox="1">
            <a:spLocks/>
          </p:cNvSpPr>
          <p:nvPr/>
        </p:nvSpPr>
        <p:spPr>
          <a:xfrm>
            <a:off x="3465443" y="1702014"/>
            <a:ext cx="7994650" cy="3693319"/>
          </a:xfrm>
          <a:prstGeom prst="rect">
            <a:avLst/>
          </a:prstGeom>
        </p:spPr>
        <p:txBody>
          <a:bodyPr wrap="square" lIns="0" tIns="0" rIns="0" bIns="0">
            <a:spAutoFit/>
          </a:bodyPr>
          <a:lstStyle>
            <a:lvl1pPr marL="0">
              <a:defRPr sz="1800" b="0" i="0">
                <a:solidFill>
                  <a:srgbClr val="003884"/>
                </a:solidFill>
                <a:latin typeface="Arial"/>
                <a:ea typeface="+mn-ea"/>
                <a:cs typeface="Arial"/>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285750" indent="-285750">
              <a:spcBef>
                <a:spcPts val="600"/>
              </a:spcBef>
              <a:spcAft>
                <a:spcPts val="600"/>
              </a:spcAft>
              <a:buFont typeface="Arial" panose="020B0604020202020204" pitchFamily="34" charset="0"/>
              <a:buChar char="•"/>
            </a:pPr>
            <a:r>
              <a:rPr lang="en-US" sz="2000" kern="0" dirty="0">
                <a:solidFill>
                  <a:schemeClr val="tx2"/>
                </a:solidFill>
                <a:latin typeface="Arial" panose="020B0604020202020204" pitchFamily="34" charset="0"/>
                <a:cs typeface="Arial" panose="020B0604020202020204" pitchFamily="34" charset="0"/>
              </a:rPr>
              <a:t>Focus on far field detection in air</a:t>
            </a:r>
          </a:p>
          <a:p>
            <a:pPr marL="285750" indent="-285750">
              <a:spcBef>
                <a:spcPts val="600"/>
              </a:spcBef>
              <a:spcAft>
                <a:spcPts val="600"/>
              </a:spcAft>
              <a:buFont typeface="Arial" panose="020B0604020202020204" pitchFamily="34" charset="0"/>
              <a:buChar char="•"/>
            </a:pPr>
            <a:r>
              <a:rPr lang="en-US" sz="2000" kern="0" dirty="0">
                <a:solidFill>
                  <a:schemeClr val="tx2"/>
                </a:solidFill>
                <a:latin typeface="Arial" panose="020B0604020202020204" pitchFamily="34" charset="0"/>
                <a:cs typeface="Arial" panose="020B0604020202020204" pitchFamily="34" charset="0"/>
              </a:rPr>
              <a:t>We need </a:t>
            </a:r>
            <a:r>
              <a:rPr lang="en-US" sz="2000" i="1" kern="0" dirty="0">
                <a:solidFill>
                  <a:schemeClr val="tx2"/>
                </a:solidFill>
                <a:latin typeface="Arial" panose="020B0604020202020204" pitchFamily="34" charset="0"/>
                <a:cs typeface="Arial" panose="020B0604020202020204" pitchFamily="34" charset="0"/>
              </a:rPr>
              <a:t>some body parts </a:t>
            </a:r>
            <a:r>
              <a:rPr lang="en-US" sz="2000" kern="0" dirty="0">
                <a:solidFill>
                  <a:schemeClr val="tx2"/>
                </a:solidFill>
                <a:latin typeface="Arial" panose="020B0604020202020204" pitchFamily="34" charset="0"/>
                <a:cs typeface="Arial" panose="020B0604020202020204" pitchFamily="34" charset="0"/>
              </a:rPr>
              <a:t>to move in reaction to external pressure changes (if the whole body would move in reaction, the pressure wave could not be detected)</a:t>
            </a:r>
          </a:p>
          <a:p>
            <a:pPr marL="285750" indent="-285750">
              <a:spcBef>
                <a:spcPts val="600"/>
              </a:spcBef>
              <a:spcAft>
                <a:spcPts val="600"/>
              </a:spcAft>
              <a:buFont typeface="Arial" panose="020B0604020202020204" pitchFamily="34" charset="0"/>
              <a:buChar char="•"/>
            </a:pPr>
            <a:r>
              <a:rPr lang="en-US" sz="2000" kern="0" dirty="0">
                <a:solidFill>
                  <a:schemeClr val="tx2"/>
                </a:solidFill>
                <a:latin typeface="Arial" panose="020B0604020202020204" pitchFamily="34" charset="0"/>
                <a:cs typeface="Arial" panose="020B0604020202020204" pitchFamily="34" charset="0"/>
              </a:rPr>
              <a:t>This body part is typically a thin membrane (tympanum)</a:t>
            </a:r>
          </a:p>
          <a:p>
            <a:pPr marL="285750" indent="-285750">
              <a:spcBef>
                <a:spcPts val="600"/>
              </a:spcBef>
              <a:spcAft>
                <a:spcPts val="600"/>
              </a:spcAft>
              <a:buFont typeface="Arial" panose="020B0604020202020204" pitchFamily="34" charset="0"/>
              <a:buChar char="•"/>
            </a:pPr>
            <a:r>
              <a:rPr lang="en-US" sz="2000" kern="0" dirty="0">
                <a:solidFill>
                  <a:schemeClr val="tx2"/>
                </a:solidFill>
                <a:latin typeface="Arial" panose="020B0604020202020204" pitchFamily="34" charset="0"/>
                <a:cs typeface="Arial" panose="020B0604020202020204" pitchFamily="34" charset="0"/>
              </a:rPr>
              <a:t>Two different designs</a:t>
            </a:r>
          </a:p>
          <a:p>
            <a:pPr marL="742950" lvl="1" indent="-285750">
              <a:spcBef>
                <a:spcPts val="600"/>
              </a:spcBef>
              <a:spcAft>
                <a:spcPts val="600"/>
              </a:spcAft>
              <a:buFont typeface="Arial" panose="020B0604020202020204" pitchFamily="34" charset="0"/>
              <a:buChar char="•"/>
            </a:pPr>
            <a:r>
              <a:rPr lang="en-US" sz="2000" kern="0" dirty="0">
                <a:solidFill>
                  <a:schemeClr val="tx2"/>
                </a:solidFill>
                <a:latin typeface="Arial" panose="020B0604020202020204" pitchFamily="34" charset="0"/>
                <a:cs typeface="Arial" panose="020B0604020202020204" pitchFamily="34" charset="0"/>
              </a:rPr>
              <a:t>Pressure detection (as in human ears)</a:t>
            </a:r>
          </a:p>
          <a:p>
            <a:pPr marL="742950" lvl="1" indent="-285750">
              <a:spcBef>
                <a:spcPts val="600"/>
              </a:spcBef>
              <a:spcAft>
                <a:spcPts val="600"/>
              </a:spcAft>
              <a:buFont typeface="Arial" panose="020B0604020202020204" pitchFamily="34" charset="0"/>
              <a:buChar char="•"/>
            </a:pPr>
            <a:r>
              <a:rPr lang="en-US" sz="2000" kern="0" dirty="0">
                <a:solidFill>
                  <a:schemeClr val="tx2"/>
                </a:solidFill>
                <a:latin typeface="Arial" panose="020B0604020202020204" pitchFamily="34" charset="0"/>
                <a:cs typeface="Arial" panose="020B0604020202020204" pitchFamily="34" charset="0"/>
              </a:rPr>
              <a:t>Pressure difference detection</a:t>
            </a:r>
          </a:p>
          <a:p>
            <a:pPr marL="285750" indent="-285750">
              <a:spcBef>
                <a:spcPts val="600"/>
              </a:spcBef>
              <a:spcAft>
                <a:spcPts val="600"/>
              </a:spcAft>
              <a:buFont typeface="Arial" panose="020B0604020202020204" pitchFamily="34" charset="0"/>
              <a:buChar char="•"/>
            </a:pPr>
            <a:endParaRPr lang="en-US" sz="2000" kern="0" dirty="0">
              <a:solidFill>
                <a:schemeClr val="tx2"/>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554429"/>
      </p:ext>
    </p:extLst>
  </p:cSld>
  <p:clrMapOvr>
    <a:masterClrMapping/>
  </p:clrMapOvr>
  <mc:AlternateContent xmlns:mc="http://schemas.openxmlformats.org/markup-compatibility/2006" xmlns:p14="http://schemas.microsoft.com/office/powerpoint/2010/main">
    <mc:Choice Requires="p14">
      <p:transition spd="slow" p14:dur="2000" advTm="35044"/>
    </mc:Choice>
    <mc:Fallback xmlns="">
      <p:transition spd="slow" advTm="35044"/>
    </mc:Fallback>
  </mc:AlternateContent>
  <p:extLst>
    <p:ext uri="{3A86A75C-4F4B-4683-9AE1-C65F6400EC91}">
      <p14:laserTraceLst xmlns:p14="http://schemas.microsoft.com/office/powerpoint/2010/main">
        <p14:tracePtLst>
          <p14:tracePt t="23265" x="2794000" y="4635500"/>
          <p14:tracePt t="23380" x="2806700" y="4635500"/>
          <p14:tracePt t="23397" x="2832100" y="4635500"/>
          <p14:tracePt t="23413" x="2863850" y="4635500"/>
          <p14:tracePt t="23430" x="2901950" y="4635500"/>
          <p14:tracePt t="23447" x="2940050" y="4635500"/>
          <p14:tracePt t="23450" x="2952750" y="4635500"/>
          <p14:tracePt t="23463" x="2959100" y="4635500"/>
          <p14:tracePt t="23480" x="2984500" y="4629150"/>
          <p14:tracePt t="23497" x="3003550" y="4629150"/>
          <p14:tracePt t="23514" x="3028950" y="4616450"/>
          <p14:tracePt t="23530" x="3041650" y="4610100"/>
          <p14:tracePt t="23548" x="3060700" y="4610100"/>
          <p14:tracePt t="23551" x="3079750" y="4610100"/>
          <p14:tracePt t="23565" x="3086100" y="4610100"/>
          <p14:tracePt t="23581" x="3111500" y="4610100"/>
          <p14:tracePt t="23597" x="3124200" y="4610100"/>
          <p14:tracePt t="23614" x="3155950" y="4610100"/>
          <p14:tracePt t="23630" x="3175000" y="4610100"/>
          <p14:tracePt t="23647" x="3213100" y="4603750"/>
          <p14:tracePt t="23650" x="3225800" y="4591050"/>
          <p14:tracePt t="23680" x="3251200" y="4591050"/>
          <p14:tracePt t="23697" x="3263900" y="4591050"/>
          <p14:tracePt t="23713" x="3270250" y="4591050"/>
          <p14:tracePt t="23730" x="3289300" y="4591050"/>
          <p14:tracePt t="23747" x="3302000" y="4591050"/>
          <p14:tracePt t="23763" x="3327400" y="4591050"/>
          <p14:tracePt t="23781" x="3346450" y="4591050"/>
          <p14:tracePt t="23784" x="3359150" y="4591050"/>
          <p14:tracePt t="23797" x="3378200" y="4591050"/>
          <p14:tracePt t="23813" x="3390900" y="4591050"/>
          <p14:tracePt t="23830" x="3409950" y="4591050"/>
          <p14:tracePt t="23847" x="3441700" y="4591050"/>
          <p14:tracePt t="23863" x="3460750" y="4591050"/>
          <p14:tracePt t="23880" x="3530600" y="4591050"/>
          <p14:tracePt t="23897" x="3562350" y="4591050"/>
          <p14:tracePt t="23913" x="3587750" y="4591050"/>
          <p14:tracePt t="23930" x="3619500" y="4591050"/>
          <p14:tracePt t="23947" x="3644900" y="4591050"/>
          <p14:tracePt t="23951" x="3651250" y="4591050"/>
          <p14:tracePt t="23963" x="3670300" y="4591050"/>
          <p14:tracePt t="23980" x="3708400" y="4597400"/>
          <p14:tracePt t="23997" x="3733800" y="4597400"/>
          <p14:tracePt t="24013" x="3765550" y="4597400"/>
          <p14:tracePt t="24017" x="3784600" y="4597400"/>
          <p14:tracePt t="24031" x="3816350" y="4597400"/>
          <p14:tracePt t="24047" x="3841750" y="4597400"/>
          <p14:tracePt t="24063" x="3898900" y="4597400"/>
          <p14:tracePt t="24081" x="3943350" y="4597400"/>
          <p14:tracePt t="24097" x="3968750" y="4597400"/>
          <p14:tracePt t="24113" x="4019550" y="4597400"/>
          <p14:tracePt t="24132" x="4051300" y="4610100"/>
          <p14:tracePt t="24135" x="4127500" y="4616450"/>
          <p14:tracePt t="24147" x="4159250" y="4622800"/>
          <p14:tracePt t="24167" x="4254500" y="4622800"/>
          <p14:tracePt t="24180" x="4368800" y="4622800"/>
          <p14:tracePt t="24198" x="4406900" y="4629150"/>
          <p14:tracePt t="24201" x="4464050" y="4629150"/>
          <p14:tracePt t="24213" x="4495800" y="4629150"/>
          <p14:tracePt t="24231" x="4546600" y="4635500"/>
          <p14:tracePt t="24247" x="4584700" y="4635500"/>
          <p14:tracePt t="24263" x="4635500" y="4635500"/>
          <p14:tracePt t="24267" x="4660900" y="4635500"/>
          <p14:tracePt t="24282" x="4724400" y="4635500"/>
          <p14:tracePt t="24297" x="4781550" y="4641850"/>
          <p14:tracePt t="24314" x="4813300" y="4641850"/>
          <p14:tracePt t="24330" x="4838700" y="4641850"/>
          <p14:tracePt t="24333" x="4857750" y="4641850"/>
          <p14:tracePt t="24347" x="4876800" y="4641850"/>
          <p14:tracePt t="24363" x="4902200" y="4641850"/>
          <p14:tracePt t="24380" x="4921250" y="4641850"/>
          <p14:tracePt t="24397" x="4940300" y="4641850"/>
          <p14:tracePt t="24413" x="4991100" y="4648200"/>
          <p14:tracePt t="24430" x="5029200" y="4648200"/>
          <p14:tracePt t="24433" x="5035550" y="4648200"/>
          <p14:tracePt t="24446" x="5086350" y="4648200"/>
          <p14:tracePt t="24463" x="5130800" y="4648200"/>
          <p14:tracePt t="24480" x="5168900" y="4648200"/>
          <p14:tracePt t="24497" x="5232400" y="4648200"/>
          <p14:tracePt t="24501" x="5264150" y="4648200"/>
          <p14:tracePt t="24513" x="5289550" y="4648200"/>
          <p14:tracePt t="24530" x="5334000" y="4648200"/>
          <p14:tracePt t="24533" x="5346700" y="4648200"/>
          <p14:tracePt t="24547" x="5365750" y="4648200"/>
          <p14:tracePt t="24564" x="5403850" y="4648200"/>
          <p14:tracePt t="24567" x="5448300" y="4641850"/>
          <p14:tracePt t="24580" x="5505450" y="4635500"/>
          <p14:tracePt t="24597" x="5549900" y="4635500"/>
          <p14:tracePt t="24613" x="5588000" y="4635500"/>
          <p14:tracePt t="24630" x="5676900" y="4635500"/>
          <p14:tracePt t="24634" x="5683250" y="4635500"/>
          <p14:tracePt t="24647" x="5734050" y="4635500"/>
          <p14:tracePt t="24664" x="5778500" y="4635500"/>
          <p14:tracePt t="24680" x="5816600" y="4635500"/>
          <p14:tracePt t="24697" x="5880100" y="4629150"/>
          <p14:tracePt t="24701" x="5911850" y="4616450"/>
          <p14:tracePt t="24713" x="5918200" y="4616450"/>
          <p14:tracePt t="24730" x="5956300" y="4616450"/>
          <p14:tracePt t="24747" x="5969000" y="4610100"/>
          <p14:tracePt t="24764" x="5981700" y="4610100"/>
          <p14:tracePt t="24767" x="5988050" y="4610100"/>
          <p14:tracePt t="24780" x="5994400" y="4610100"/>
          <p14:tracePt t="24797" x="6007100" y="4610100"/>
          <p14:tracePt t="24813" x="6019800" y="4610100"/>
          <p14:tracePt t="24830" x="6051550" y="4603750"/>
          <p14:tracePt t="24863" x="6089650" y="4603750"/>
          <p14:tracePt t="24880" x="6108700" y="4603750"/>
          <p14:tracePt t="24897" x="6134100" y="4597400"/>
          <p14:tracePt t="24913" x="6159500" y="4597400"/>
          <p14:tracePt t="24930" x="6178550" y="4597400"/>
          <p14:tracePt t="24947" x="6210300" y="4597400"/>
          <p14:tracePt t="24963" x="6248400" y="4597400"/>
          <p14:tracePt t="24967" x="6261100" y="4597400"/>
          <p14:tracePt t="24980" x="6280150" y="4597400"/>
          <p14:tracePt t="24997" x="6324600" y="4597400"/>
          <p14:tracePt t="25013" x="6350000" y="4597400"/>
          <p14:tracePt t="25030" x="6369050" y="4597400"/>
          <p14:tracePt t="25050" x="6388100" y="4597400"/>
          <p14:tracePt t="25096" x="6394450" y="4597400"/>
          <p14:tracePt t="25114" x="6407150" y="4597400"/>
          <p14:tracePt t="25129" x="6413500" y="4597400"/>
          <p14:tracePt t="25146" x="6419850" y="4597400"/>
          <p14:tracePt t="25163" x="6432550" y="4597400"/>
          <p14:tracePt t="25180" x="6438900" y="4597400"/>
          <p14:tracePt t="25196" x="6451600" y="4591050"/>
          <p14:tracePt t="25213" x="6464300" y="4591050"/>
          <p14:tracePt t="25232" x="6477000" y="4591050"/>
          <p14:tracePt t="25246" x="6483350" y="4591050"/>
          <p14:tracePt t="25263" x="6508750" y="4591050"/>
          <p14:tracePt t="25280" x="6534150" y="4591050"/>
          <p14:tracePt t="25296" x="6540500" y="4591050"/>
          <p14:tracePt t="25315" x="6546850" y="4591050"/>
          <p14:tracePt t="27048" x="0" y="0"/>
        </p14:tracePtLst>
        <p14:tracePtLst>
          <p14:tracePt t="30131" x="8083550" y="4927600"/>
          <p14:tracePt t="30161" x="8089900" y="4927600"/>
          <p14:tracePt t="30178" x="8172450" y="4826000"/>
          <p14:tracePt t="30196" x="8204200" y="4781550"/>
          <p14:tracePt t="30211" x="8235950" y="4737100"/>
          <p14:tracePt t="30228" x="8248650" y="4705350"/>
          <p14:tracePt t="30231" x="8255000" y="4705350"/>
          <p14:tracePt t="30245" x="8274050" y="4667250"/>
          <p14:tracePt t="30278" x="8280400" y="4660900"/>
          <p14:tracePt t="30295" x="8286750" y="4648200"/>
          <p14:tracePt t="30311" x="8305800" y="4648200"/>
          <p14:tracePt t="30328" x="8312150" y="4641850"/>
          <p14:tracePt t="30332" x="8331200" y="4641850"/>
          <p14:tracePt t="30346" x="8350250" y="4641850"/>
          <p14:tracePt t="30361" x="8362950" y="4641850"/>
          <p14:tracePt t="30378" x="8394700" y="4641850"/>
          <p14:tracePt t="30395" x="8432800" y="4641850"/>
          <p14:tracePt t="30411" x="8451850" y="4654550"/>
          <p14:tracePt t="30428" x="8496300" y="4686300"/>
          <p14:tracePt t="30432" x="8509000" y="4699000"/>
          <p14:tracePt t="30445" x="8521700" y="4705350"/>
          <p14:tracePt t="30461" x="8591550" y="4762500"/>
          <p14:tracePt t="30478" x="8629650" y="4775200"/>
          <p14:tracePt t="30495" x="8661400" y="4806950"/>
          <p14:tracePt t="30511" x="8693150" y="4838700"/>
          <p14:tracePt t="30528" x="8724900" y="4864100"/>
          <p14:tracePt t="30545" x="8756650" y="4889500"/>
          <p14:tracePt t="30561" x="8788400" y="4914900"/>
          <p14:tracePt t="30578" x="8851900" y="4946650"/>
          <p14:tracePt t="30595" x="8890000" y="4984750"/>
          <p14:tracePt t="30600" x="8896350" y="4984750"/>
          <p14:tracePt t="30611" x="8928100" y="4991100"/>
          <p14:tracePt t="30628" x="8978900" y="5010150"/>
          <p14:tracePt t="30644" x="9023350" y="5029200"/>
          <p14:tracePt t="30661" x="9137650" y="5054600"/>
          <p14:tracePt t="30665" x="9182100" y="5060950"/>
          <p14:tracePt t="30678" x="9239250" y="5080000"/>
          <p14:tracePt t="30694" x="9277350" y="5086350"/>
          <p14:tracePt t="30698" x="9290050" y="5086350"/>
          <p14:tracePt t="30711" x="9296400" y="5086350"/>
          <p14:tracePt t="30728" x="9309100" y="5086350"/>
          <p14:tracePt t="30745" x="9315450" y="5086350"/>
          <p14:tracePt t="30761" x="9328150" y="5086350"/>
          <p14:tracePt t="30778" x="9347200" y="5067300"/>
          <p14:tracePt t="30795" x="9398000" y="5054600"/>
          <p14:tracePt t="30799" x="9404350" y="5048250"/>
          <p14:tracePt t="30811" x="9417050" y="5035550"/>
          <p14:tracePt t="30828" x="9429750" y="5016500"/>
          <p14:tracePt t="30844" x="9455150" y="4997450"/>
          <p14:tracePt t="30861" x="9467850" y="4978400"/>
          <p14:tracePt t="30865" x="9474200" y="4965700"/>
          <p14:tracePt t="30878" x="9480550" y="4965700"/>
          <p14:tracePt t="30894" x="9480550" y="4946650"/>
          <p14:tracePt t="30911" x="9505950" y="4927600"/>
          <p14:tracePt t="30928" x="9512300" y="4927600"/>
          <p14:tracePt t="30931" x="9531350" y="4921250"/>
          <p14:tracePt t="30944" x="9544050" y="4914900"/>
          <p14:tracePt t="30961" x="9582150" y="4908550"/>
          <p14:tracePt t="30978" x="9607550" y="4908550"/>
          <p14:tracePt t="30995" x="9671050" y="4908550"/>
          <p14:tracePt t="31014" x="9728200" y="4908550"/>
          <p14:tracePt t="31028" x="9779000" y="4908550"/>
          <p14:tracePt t="31048" x="9804400" y="4908550"/>
          <p14:tracePt t="31062" x="9829800" y="4908550"/>
          <p14:tracePt t="31079" x="9855200" y="4908550"/>
          <p14:tracePt t="31094" x="9874250" y="4908550"/>
          <p14:tracePt t="31111" x="9899650" y="4908550"/>
          <p14:tracePt t="31128" x="9918700" y="4908550"/>
          <p14:tracePt t="31145" x="9975850" y="4908550"/>
          <p14:tracePt t="31148" x="9994900" y="4914900"/>
          <p14:tracePt t="31162" x="10045700" y="4914900"/>
          <p14:tracePt t="31178" x="10077450" y="4921250"/>
          <p14:tracePt t="31194" x="10128250" y="4927600"/>
          <p14:tracePt t="31211" x="10179050" y="4927600"/>
          <p14:tracePt t="31228" x="10223500" y="4927600"/>
          <p14:tracePt t="31245" x="10261600" y="4927600"/>
          <p14:tracePt t="31261" x="10306050" y="4927600"/>
          <p14:tracePt t="31278" x="10363200" y="4927600"/>
          <p14:tracePt t="31294" x="10407650" y="4914900"/>
          <p14:tracePt t="31311" x="10439400" y="4908550"/>
          <p14:tracePt t="31328" x="10477500" y="4902200"/>
          <p14:tracePt t="31345" x="10502900" y="4883150"/>
          <p14:tracePt t="31362" x="10610850" y="4864100"/>
          <p14:tracePt t="31378" x="10655300" y="4857750"/>
          <p14:tracePt t="31394" x="10712450" y="4845050"/>
          <p14:tracePt t="31411" x="10725150" y="4845050"/>
          <p14:tracePt t="31414" x="10744200" y="4845050"/>
          <p14:tracePt t="31428" x="10756900" y="4845050"/>
          <p14:tracePt t="31444" x="10782300" y="4845050"/>
          <p14:tracePt t="31449" x="10795000" y="4845050"/>
          <p14:tracePt t="31461" x="10801350" y="4845050"/>
          <p14:tracePt t="31478" x="10807700" y="4845050"/>
          <p14:tracePt t="31481" x="10814050" y="4845050"/>
          <p14:tracePt t="31495" x="10820400" y="4845050"/>
          <p14:tracePt t="31511" x="10858500" y="4857750"/>
          <p14:tracePt t="31527" x="10890250" y="4857750"/>
          <p14:tracePt t="31544" x="10934700" y="4857750"/>
          <p14:tracePt t="31548" x="10960100" y="4857750"/>
          <p14:tracePt t="31549" x="10985500" y="4857750"/>
          <p14:tracePt t="31562" x="11004550" y="4857750"/>
          <p14:tracePt t="31578" x="11036300" y="4857750"/>
          <p14:tracePt t="31594" x="11068050" y="4857750"/>
          <p14:tracePt t="31613" x="11080750" y="4857750"/>
          <p14:tracePt t="31627" x="11093450" y="4845050"/>
          <p14:tracePt t="31645" x="11106150" y="4838700"/>
          <p14:tracePt t="31648" x="11112500" y="4838700"/>
          <p14:tracePt t="31661" x="11118850" y="4826000"/>
          <p14:tracePt t="31678" x="11137900" y="4819650"/>
          <p14:tracePt t="31682" x="11150600" y="4819650"/>
          <p14:tracePt t="31695" x="11156950" y="4819650"/>
          <p14:tracePt t="31711" x="11201400" y="4813300"/>
          <p14:tracePt t="31727" x="11214100" y="4813300"/>
          <p14:tracePt t="31744" x="11258550" y="4813300"/>
          <p14:tracePt t="31763" x="11290300" y="4806950"/>
          <p14:tracePt t="31778" x="11322050" y="4806950"/>
          <p14:tracePt t="31794" x="11360150" y="4806950"/>
          <p14:tracePt t="31811" x="11379200" y="4806950"/>
          <p14:tracePt t="31845" x="11391900" y="4806950"/>
          <p14:tracePt t="31863" x="11398250" y="4806950"/>
          <p14:tracePt t="31878" x="11423650" y="4806950"/>
          <p14:tracePt t="31894" x="11442700" y="4806950"/>
          <p14:tracePt t="31911" x="11474450" y="4806950"/>
          <p14:tracePt t="31914" x="11487150" y="4806950"/>
          <p14:tracePt t="31929" x="11499850" y="4806950"/>
          <p14:tracePt t="31932" x="11512550" y="4806950"/>
          <p14:tracePt t="31945" x="11525250" y="4806950"/>
          <p14:tracePt t="31963" x="11544300" y="4806950"/>
          <p14:tracePt t="33146" x="0" y="0"/>
        </p14:tracePtLst>
      </p14:laserTraceLst>
    </p:ext>
  </p:extLs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8"/>
          <p:cNvSpPr txBox="1">
            <a:spLocks noGrp="1"/>
          </p:cNvSpPr>
          <p:nvPr>
            <p:ph type="sldNum" sz="quarter" idx="7"/>
          </p:nvPr>
        </p:nvSpPr>
        <p:spPr>
          <a:prstGeom prst="rect">
            <a:avLst/>
          </a:prstGeom>
        </p:spPr>
        <p:txBody>
          <a:bodyPr vert="horz" wrap="square" lIns="0" tIns="0" rIns="0" bIns="0" rtlCol="0">
            <a:spAutoFit/>
          </a:bodyPr>
          <a:lstStyle/>
          <a:p>
            <a:pPr marL="38100">
              <a:lnSpc>
                <a:spcPct val="100000"/>
              </a:lnSpc>
            </a:pPr>
            <a:fld id="{81D60167-4931-47E6-BA6A-407CBD079E47}" type="slidenum">
              <a:rPr spc="-5" dirty="0"/>
              <a:t>46</a:t>
            </a:fld>
            <a:endParaRPr spc="-5" dirty="0"/>
          </a:p>
        </p:txBody>
      </p:sp>
      <p:sp>
        <p:nvSpPr>
          <p:cNvPr id="6" name="object 6"/>
          <p:cNvSpPr txBox="1">
            <a:spLocks noGrp="1"/>
          </p:cNvSpPr>
          <p:nvPr>
            <p:ph type="title"/>
          </p:nvPr>
        </p:nvSpPr>
        <p:spPr>
          <a:xfrm>
            <a:off x="45501" y="609600"/>
            <a:ext cx="2866138" cy="1102353"/>
          </a:xfrm>
          <a:prstGeom prst="rect">
            <a:avLst/>
          </a:prstGeom>
        </p:spPr>
        <p:txBody>
          <a:bodyPr vert="horz" wrap="square" lIns="0" tIns="12700" rIns="0" bIns="0" rtlCol="0">
            <a:spAutoFit/>
          </a:bodyPr>
          <a:lstStyle/>
          <a:p>
            <a:pPr marL="12700" marR="5080">
              <a:lnSpc>
                <a:spcPct val="118000"/>
              </a:lnSpc>
              <a:spcBef>
                <a:spcPts val="100"/>
              </a:spcBef>
            </a:pPr>
            <a:r>
              <a:rPr lang="en-US" sz="3000" dirty="0">
                <a:solidFill>
                  <a:srgbClr val="FFFFFF"/>
                </a:solidFill>
                <a:latin typeface="Arial"/>
                <a:cs typeface="Arial"/>
              </a:rPr>
              <a:t>Animal communication</a:t>
            </a:r>
            <a:endParaRPr sz="3000" dirty="0">
              <a:latin typeface="Arial"/>
              <a:cs typeface="Arial"/>
            </a:endParaRPr>
          </a:p>
        </p:txBody>
      </p:sp>
      <p:sp>
        <p:nvSpPr>
          <p:cNvPr id="7" name="object 3"/>
          <p:cNvSpPr txBox="1"/>
          <p:nvPr/>
        </p:nvSpPr>
        <p:spPr>
          <a:xfrm>
            <a:off x="3442252" y="736472"/>
            <a:ext cx="7926705" cy="1077218"/>
          </a:xfrm>
          <a:prstGeom prst="rect">
            <a:avLst/>
          </a:prstGeom>
        </p:spPr>
        <p:txBody>
          <a:bodyPr vert="horz" wrap="square" lIns="0" tIns="50800" rIns="0" bIns="0" rtlCol="0">
            <a:spAutoFit/>
          </a:bodyPr>
          <a:lstStyle/>
          <a:p>
            <a:pPr marL="12700">
              <a:lnSpc>
                <a:spcPct val="100000"/>
              </a:lnSpc>
              <a:spcBef>
                <a:spcPts val="400"/>
              </a:spcBef>
            </a:pPr>
            <a:endParaRPr lang="en-US" sz="2000" b="1" spc="-5" dirty="0">
              <a:solidFill>
                <a:srgbClr val="003884"/>
              </a:solidFill>
              <a:latin typeface="Arial"/>
              <a:cs typeface="Arial"/>
            </a:endParaRPr>
          </a:p>
          <a:p>
            <a:pPr marL="12700">
              <a:lnSpc>
                <a:spcPct val="100000"/>
              </a:lnSpc>
              <a:spcBef>
                <a:spcPts val="400"/>
              </a:spcBef>
            </a:pPr>
            <a:endParaRPr lang="en-US" sz="2000" b="1" spc="-5" dirty="0">
              <a:solidFill>
                <a:srgbClr val="003884"/>
              </a:solidFill>
              <a:latin typeface="Arial"/>
              <a:cs typeface="Arial"/>
            </a:endParaRPr>
          </a:p>
          <a:p>
            <a:pPr marL="12700">
              <a:lnSpc>
                <a:spcPct val="100000"/>
              </a:lnSpc>
              <a:spcBef>
                <a:spcPts val="400"/>
              </a:spcBef>
            </a:pPr>
            <a:endParaRPr sz="2000" dirty="0">
              <a:latin typeface="Arial"/>
              <a:cs typeface="Arial"/>
            </a:endParaRPr>
          </a:p>
        </p:txBody>
      </p:sp>
      <p:sp>
        <p:nvSpPr>
          <p:cNvPr id="11" name="object 3"/>
          <p:cNvSpPr txBox="1"/>
          <p:nvPr/>
        </p:nvSpPr>
        <p:spPr>
          <a:xfrm>
            <a:off x="3442252" y="736472"/>
            <a:ext cx="7926705" cy="359073"/>
          </a:xfrm>
          <a:prstGeom prst="rect">
            <a:avLst/>
          </a:prstGeom>
        </p:spPr>
        <p:txBody>
          <a:bodyPr vert="horz" wrap="square" lIns="0" tIns="50800" rIns="0" bIns="0" rtlCol="0">
            <a:spAutoFit/>
          </a:bodyPr>
          <a:lstStyle/>
          <a:p>
            <a:pPr marL="12700">
              <a:lnSpc>
                <a:spcPct val="100000"/>
              </a:lnSpc>
              <a:spcBef>
                <a:spcPts val="400"/>
              </a:spcBef>
            </a:pPr>
            <a:r>
              <a:rPr lang="en-US" sz="2000" b="1" spc="-5" dirty="0">
                <a:solidFill>
                  <a:srgbClr val="003884"/>
                </a:solidFill>
                <a:latin typeface="Arial"/>
                <a:cs typeface="Arial"/>
              </a:rPr>
              <a:t>Sound Reception – Pressure Detection as in humans</a:t>
            </a:r>
            <a:endParaRPr sz="2000" dirty="0">
              <a:latin typeface="Arial"/>
              <a:cs typeface="Arial"/>
            </a:endParaRPr>
          </a:p>
        </p:txBody>
      </p:sp>
      <p:pic>
        <p:nvPicPr>
          <p:cNvPr id="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60735" y="1102171"/>
            <a:ext cx="6048672" cy="49685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TextBox 9"/>
          <p:cNvSpPr txBox="1"/>
          <p:nvPr/>
        </p:nvSpPr>
        <p:spPr>
          <a:xfrm>
            <a:off x="2968267" y="1546409"/>
            <a:ext cx="2727161" cy="4524315"/>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tx2"/>
                </a:solidFill>
                <a:latin typeface="Arial" panose="020B0604020202020204" pitchFamily="34" charset="0"/>
                <a:cs typeface="Arial" panose="020B0604020202020204" pitchFamily="34" charset="0"/>
              </a:rPr>
              <a:t>The acoustic impedance of the material around the membrane must be higher than that of the tympanum  </a:t>
            </a:r>
          </a:p>
          <a:p>
            <a:pPr marL="285750" indent="-285750">
              <a:buFont typeface="Arial" panose="020B0604020202020204" pitchFamily="34" charset="0"/>
              <a:buChar char="•"/>
            </a:pPr>
            <a:endParaRPr lang="en-US" dirty="0">
              <a:solidFill>
                <a:schemeClr val="tx2"/>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2"/>
                </a:solidFill>
                <a:latin typeface="Arial" panose="020B0604020202020204" pitchFamily="34" charset="0"/>
                <a:cs typeface="Arial" panose="020B0604020202020204" pitchFamily="34" charset="0"/>
              </a:rPr>
              <a:t>Right and left ear work acoustically independent from each other</a:t>
            </a:r>
          </a:p>
          <a:p>
            <a:pPr marL="285750" indent="-285750">
              <a:buFont typeface="Arial" panose="020B0604020202020204" pitchFamily="34" charset="0"/>
              <a:buChar char="•"/>
            </a:pPr>
            <a:endParaRPr lang="en-US" dirty="0">
              <a:solidFill>
                <a:schemeClr val="tx2"/>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2"/>
                </a:solidFill>
                <a:latin typeface="Arial" panose="020B0604020202020204" pitchFamily="34" charset="0"/>
                <a:cs typeface="Arial" panose="020B0604020202020204" pitchFamily="34" charset="0"/>
              </a:rPr>
              <a:t>Each side measures pressure locally and recodes this in neural activity</a:t>
            </a:r>
          </a:p>
        </p:txBody>
      </p:sp>
    </p:spTree>
    <p:extLst>
      <p:ext uri="{BB962C8B-B14F-4D97-AF65-F5344CB8AC3E}">
        <p14:creationId xmlns:p14="http://schemas.microsoft.com/office/powerpoint/2010/main" val="2368398653"/>
      </p:ext>
    </p:extLst>
  </p:cSld>
  <p:clrMapOvr>
    <a:masterClrMapping/>
  </p:clrMapOvr>
  <mc:AlternateContent xmlns:mc="http://schemas.openxmlformats.org/markup-compatibility/2006" xmlns:p14="http://schemas.microsoft.com/office/powerpoint/2010/main">
    <mc:Choice Requires="p14">
      <p:transition spd="slow" p14:dur="2000" advTm="35044"/>
    </mc:Choice>
    <mc:Fallback xmlns="">
      <p:transition spd="slow" advTm="35044"/>
    </mc:Fallback>
  </mc:AlternateContent>
  <p:extLst>
    <p:ext uri="{3A86A75C-4F4B-4683-9AE1-C65F6400EC91}">
      <p14:laserTraceLst xmlns:p14="http://schemas.microsoft.com/office/powerpoint/2010/main">
        <p14:tracePtLst>
          <p14:tracePt t="23265" x="2794000" y="4635500"/>
          <p14:tracePt t="23380" x="2806700" y="4635500"/>
          <p14:tracePt t="23397" x="2832100" y="4635500"/>
          <p14:tracePt t="23413" x="2863850" y="4635500"/>
          <p14:tracePt t="23430" x="2901950" y="4635500"/>
          <p14:tracePt t="23447" x="2940050" y="4635500"/>
          <p14:tracePt t="23450" x="2952750" y="4635500"/>
          <p14:tracePt t="23463" x="2959100" y="4635500"/>
          <p14:tracePt t="23480" x="2984500" y="4629150"/>
          <p14:tracePt t="23497" x="3003550" y="4629150"/>
          <p14:tracePt t="23514" x="3028950" y="4616450"/>
          <p14:tracePt t="23530" x="3041650" y="4610100"/>
          <p14:tracePt t="23548" x="3060700" y="4610100"/>
          <p14:tracePt t="23551" x="3079750" y="4610100"/>
          <p14:tracePt t="23565" x="3086100" y="4610100"/>
          <p14:tracePt t="23581" x="3111500" y="4610100"/>
          <p14:tracePt t="23597" x="3124200" y="4610100"/>
          <p14:tracePt t="23614" x="3155950" y="4610100"/>
          <p14:tracePt t="23630" x="3175000" y="4610100"/>
          <p14:tracePt t="23647" x="3213100" y="4603750"/>
          <p14:tracePt t="23650" x="3225800" y="4591050"/>
          <p14:tracePt t="23680" x="3251200" y="4591050"/>
          <p14:tracePt t="23697" x="3263900" y="4591050"/>
          <p14:tracePt t="23713" x="3270250" y="4591050"/>
          <p14:tracePt t="23730" x="3289300" y="4591050"/>
          <p14:tracePt t="23747" x="3302000" y="4591050"/>
          <p14:tracePt t="23763" x="3327400" y="4591050"/>
          <p14:tracePt t="23781" x="3346450" y="4591050"/>
          <p14:tracePt t="23784" x="3359150" y="4591050"/>
          <p14:tracePt t="23797" x="3378200" y="4591050"/>
          <p14:tracePt t="23813" x="3390900" y="4591050"/>
          <p14:tracePt t="23830" x="3409950" y="4591050"/>
          <p14:tracePt t="23847" x="3441700" y="4591050"/>
          <p14:tracePt t="23863" x="3460750" y="4591050"/>
          <p14:tracePt t="23880" x="3530600" y="4591050"/>
          <p14:tracePt t="23897" x="3562350" y="4591050"/>
          <p14:tracePt t="23913" x="3587750" y="4591050"/>
          <p14:tracePt t="23930" x="3619500" y="4591050"/>
          <p14:tracePt t="23947" x="3644900" y="4591050"/>
          <p14:tracePt t="23951" x="3651250" y="4591050"/>
          <p14:tracePt t="23963" x="3670300" y="4591050"/>
          <p14:tracePt t="23980" x="3708400" y="4597400"/>
          <p14:tracePt t="23997" x="3733800" y="4597400"/>
          <p14:tracePt t="24013" x="3765550" y="4597400"/>
          <p14:tracePt t="24017" x="3784600" y="4597400"/>
          <p14:tracePt t="24031" x="3816350" y="4597400"/>
          <p14:tracePt t="24047" x="3841750" y="4597400"/>
          <p14:tracePt t="24063" x="3898900" y="4597400"/>
          <p14:tracePt t="24081" x="3943350" y="4597400"/>
          <p14:tracePt t="24097" x="3968750" y="4597400"/>
          <p14:tracePt t="24113" x="4019550" y="4597400"/>
          <p14:tracePt t="24132" x="4051300" y="4610100"/>
          <p14:tracePt t="24135" x="4127500" y="4616450"/>
          <p14:tracePt t="24147" x="4159250" y="4622800"/>
          <p14:tracePt t="24167" x="4254500" y="4622800"/>
          <p14:tracePt t="24180" x="4368800" y="4622800"/>
          <p14:tracePt t="24198" x="4406900" y="4629150"/>
          <p14:tracePt t="24201" x="4464050" y="4629150"/>
          <p14:tracePt t="24213" x="4495800" y="4629150"/>
          <p14:tracePt t="24231" x="4546600" y="4635500"/>
          <p14:tracePt t="24247" x="4584700" y="4635500"/>
          <p14:tracePt t="24263" x="4635500" y="4635500"/>
          <p14:tracePt t="24267" x="4660900" y="4635500"/>
          <p14:tracePt t="24282" x="4724400" y="4635500"/>
          <p14:tracePt t="24297" x="4781550" y="4641850"/>
          <p14:tracePt t="24314" x="4813300" y="4641850"/>
          <p14:tracePt t="24330" x="4838700" y="4641850"/>
          <p14:tracePt t="24333" x="4857750" y="4641850"/>
          <p14:tracePt t="24347" x="4876800" y="4641850"/>
          <p14:tracePt t="24363" x="4902200" y="4641850"/>
          <p14:tracePt t="24380" x="4921250" y="4641850"/>
          <p14:tracePt t="24397" x="4940300" y="4641850"/>
          <p14:tracePt t="24413" x="4991100" y="4648200"/>
          <p14:tracePt t="24430" x="5029200" y="4648200"/>
          <p14:tracePt t="24433" x="5035550" y="4648200"/>
          <p14:tracePt t="24446" x="5086350" y="4648200"/>
          <p14:tracePt t="24463" x="5130800" y="4648200"/>
          <p14:tracePt t="24480" x="5168900" y="4648200"/>
          <p14:tracePt t="24497" x="5232400" y="4648200"/>
          <p14:tracePt t="24501" x="5264150" y="4648200"/>
          <p14:tracePt t="24513" x="5289550" y="4648200"/>
          <p14:tracePt t="24530" x="5334000" y="4648200"/>
          <p14:tracePt t="24533" x="5346700" y="4648200"/>
          <p14:tracePt t="24547" x="5365750" y="4648200"/>
          <p14:tracePt t="24564" x="5403850" y="4648200"/>
          <p14:tracePt t="24567" x="5448300" y="4641850"/>
          <p14:tracePt t="24580" x="5505450" y="4635500"/>
          <p14:tracePt t="24597" x="5549900" y="4635500"/>
          <p14:tracePt t="24613" x="5588000" y="4635500"/>
          <p14:tracePt t="24630" x="5676900" y="4635500"/>
          <p14:tracePt t="24634" x="5683250" y="4635500"/>
          <p14:tracePt t="24647" x="5734050" y="4635500"/>
          <p14:tracePt t="24664" x="5778500" y="4635500"/>
          <p14:tracePt t="24680" x="5816600" y="4635500"/>
          <p14:tracePt t="24697" x="5880100" y="4629150"/>
          <p14:tracePt t="24701" x="5911850" y="4616450"/>
          <p14:tracePt t="24713" x="5918200" y="4616450"/>
          <p14:tracePt t="24730" x="5956300" y="4616450"/>
          <p14:tracePt t="24747" x="5969000" y="4610100"/>
          <p14:tracePt t="24764" x="5981700" y="4610100"/>
          <p14:tracePt t="24767" x="5988050" y="4610100"/>
          <p14:tracePt t="24780" x="5994400" y="4610100"/>
          <p14:tracePt t="24797" x="6007100" y="4610100"/>
          <p14:tracePt t="24813" x="6019800" y="4610100"/>
          <p14:tracePt t="24830" x="6051550" y="4603750"/>
          <p14:tracePt t="24863" x="6089650" y="4603750"/>
          <p14:tracePt t="24880" x="6108700" y="4603750"/>
          <p14:tracePt t="24897" x="6134100" y="4597400"/>
          <p14:tracePt t="24913" x="6159500" y="4597400"/>
          <p14:tracePt t="24930" x="6178550" y="4597400"/>
          <p14:tracePt t="24947" x="6210300" y="4597400"/>
          <p14:tracePt t="24963" x="6248400" y="4597400"/>
          <p14:tracePt t="24967" x="6261100" y="4597400"/>
          <p14:tracePt t="24980" x="6280150" y="4597400"/>
          <p14:tracePt t="24997" x="6324600" y="4597400"/>
          <p14:tracePt t="25013" x="6350000" y="4597400"/>
          <p14:tracePt t="25030" x="6369050" y="4597400"/>
          <p14:tracePt t="25050" x="6388100" y="4597400"/>
          <p14:tracePt t="25096" x="6394450" y="4597400"/>
          <p14:tracePt t="25114" x="6407150" y="4597400"/>
          <p14:tracePt t="25129" x="6413500" y="4597400"/>
          <p14:tracePt t="25146" x="6419850" y="4597400"/>
          <p14:tracePt t="25163" x="6432550" y="4597400"/>
          <p14:tracePt t="25180" x="6438900" y="4597400"/>
          <p14:tracePt t="25196" x="6451600" y="4591050"/>
          <p14:tracePt t="25213" x="6464300" y="4591050"/>
          <p14:tracePt t="25232" x="6477000" y="4591050"/>
          <p14:tracePt t="25246" x="6483350" y="4591050"/>
          <p14:tracePt t="25263" x="6508750" y="4591050"/>
          <p14:tracePt t="25280" x="6534150" y="4591050"/>
          <p14:tracePt t="25296" x="6540500" y="4591050"/>
          <p14:tracePt t="25315" x="6546850" y="4591050"/>
          <p14:tracePt t="27048" x="0" y="0"/>
        </p14:tracePtLst>
        <p14:tracePtLst>
          <p14:tracePt t="30131" x="8083550" y="4927600"/>
          <p14:tracePt t="30161" x="8089900" y="4927600"/>
          <p14:tracePt t="30178" x="8172450" y="4826000"/>
          <p14:tracePt t="30196" x="8204200" y="4781550"/>
          <p14:tracePt t="30211" x="8235950" y="4737100"/>
          <p14:tracePt t="30228" x="8248650" y="4705350"/>
          <p14:tracePt t="30231" x="8255000" y="4705350"/>
          <p14:tracePt t="30245" x="8274050" y="4667250"/>
          <p14:tracePt t="30278" x="8280400" y="4660900"/>
          <p14:tracePt t="30295" x="8286750" y="4648200"/>
          <p14:tracePt t="30311" x="8305800" y="4648200"/>
          <p14:tracePt t="30328" x="8312150" y="4641850"/>
          <p14:tracePt t="30332" x="8331200" y="4641850"/>
          <p14:tracePt t="30346" x="8350250" y="4641850"/>
          <p14:tracePt t="30361" x="8362950" y="4641850"/>
          <p14:tracePt t="30378" x="8394700" y="4641850"/>
          <p14:tracePt t="30395" x="8432800" y="4641850"/>
          <p14:tracePt t="30411" x="8451850" y="4654550"/>
          <p14:tracePt t="30428" x="8496300" y="4686300"/>
          <p14:tracePt t="30432" x="8509000" y="4699000"/>
          <p14:tracePt t="30445" x="8521700" y="4705350"/>
          <p14:tracePt t="30461" x="8591550" y="4762500"/>
          <p14:tracePt t="30478" x="8629650" y="4775200"/>
          <p14:tracePt t="30495" x="8661400" y="4806950"/>
          <p14:tracePt t="30511" x="8693150" y="4838700"/>
          <p14:tracePt t="30528" x="8724900" y="4864100"/>
          <p14:tracePt t="30545" x="8756650" y="4889500"/>
          <p14:tracePt t="30561" x="8788400" y="4914900"/>
          <p14:tracePt t="30578" x="8851900" y="4946650"/>
          <p14:tracePt t="30595" x="8890000" y="4984750"/>
          <p14:tracePt t="30600" x="8896350" y="4984750"/>
          <p14:tracePt t="30611" x="8928100" y="4991100"/>
          <p14:tracePt t="30628" x="8978900" y="5010150"/>
          <p14:tracePt t="30644" x="9023350" y="5029200"/>
          <p14:tracePt t="30661" x="9137650" y="5054600"/>
          <p14:tracePt t="30665" x="9182100" y="5060950"/>
          <p14:tracePt t="30678" x="9239250" y="5080000"/>
          <p14:tracePt t="30694" x="9277350" y="5086350"/>
          <p14:tracePt t="30698" x="9290050" y="5086350"/>
          <p14:tracePt t="30711" x="9296400" y="5086350"/>
          <p14:tracePt t="30728" x="9309100" y="5086350"/>
          <p14:tracePt t="30745" x="9315450" y="5086350"/>
          <p14:tracePt t="30761" x="9328150" y="5086350"/>
          <p14:tracePt t="30778" x="9347200" y="5067300"/>
          <p14:tracePt t="30795" x="9398000" y="5054600"/>
          <p14:tracePt t="30799" x="9404350" y="5048250"/>
          <p14:tracePt t="30811" x="9417050" y="5035550"/>
          <p14:tracePt t="30828" x="9429750" y="5016500"/>
          <p14:tracePt t="30844" x="9455150" y="4997450"/>
          <p14:tracePt t="30861" x="9467850" y="4978400"/>
          <p14:tracePt t="30865" x="9474200" y="4965700"/>
          <p14:tracePt t="30878" x="9480550" y="4965700"/>
          <p14:tracePt t="30894" x="9480550" y="4946650"/>
          <p14:tracePt t="30911" x="9505950" y="4927600"/>
          <p14:tracePt t="30928" x="9512300" y="4927600"/>
          <p14:tracePt t="30931" x="9531350" y="4921250"/>
          <p14:tracePt t="30944" x="9544050" y="4914900"/>
          <p14:tracePt t="30961" x="9582150" y="4908550"/>
          <p14:tracePt t="30978" x="9607550" y="4908550"/>
          <p14:tracePt t="30995" x="9671050" y="4908550"/>
          <p14:tracePt t="31014" x="9728200" y="4908550"/>
          <p14:tracePt t="31028" x="9779000" y="4908550"/>
          <p14:tracePt t="31048" x="9804400" y="4908550"/>
          <p14:tracePt t="31062" x="9829800" y="4908550"/>
          <p14:tracePt t="31079" x="9855200" y="4908550"/>
          <p14:tracePt t="31094" x="9874250" y="4908550"/>
          <p14:tracePt t="31111" x="9899650" y="4908550"/>
          <p14:tracePt t="31128" x="9918700" y="4908550"/>
          <p14:tracePt t="31145" x="9975850" y="4908550"/>
          <p14:tracePt t="31148" x="9994900" y="4914900"/>
          <p14:tracePt t="31162" x="10045700" y="4914900"/>
          <p14:tracePt t="31178" x="10077450" y="4921250"/>
          <p14:tracePt t="31194" x="10128250" y="4927600"/>
          <p14:tracePt t="31211" x="10179050" y="4927600"/>
          <p14:tracePt t="31228" x="10223500" y="4927600"/>
          <p14:tracePt t="31245" x="10261600" y="4927600"/>
          <p14:tracePt t="31261" x="10306050" y="4927600"/>
          <p14:tracePt t="31278" x="10363200" y="4927600"/>
          <p14:tracePt t="31294" x="10407650" y="4914900"/>
          <p14:tracePt t="31311" x="10439400" y="4908550"/>
          <p14:tracePt t="31328" x="10477500" y="4902200"/>
          <p14:tracePt t="31345" x="10502900" y="4883150"/>
          <p14:tracePt t="31362" x="10610850" y="4864100"/>
          <p14:tracePt t="31378" x="10655300" y="4857750"/>
          <p14:tracePt t="31394" x="10712450" y="4845050"/>
          <p14:tracePt t="31411" x="10725150" y="4845050"/>
          <p14:tracePt t="31414" x="10744200" y="4845050"/>
          <p14:tracePt t="31428" x="10756900" y="4845050"/>
          <p14:tracePt t="31444" x="10782300" y="4845050"/>
          <p14:tracePt t="31449" x="10795000" y="4845050"/>
          <p14:tracePt t="31461" x="10801350" y="4845050"/>
          <p14:tracePt t="31478" x="10807700" y="4845050"/>
          <p14:tracePt t="31481" x="10814050" y="4845050"/>
          <p14:tracePt t="31495" x="10820400" y="4845050"/>
          <p14:tracePt t="31511" x="10858500" y="4857750"/>
          <p14:tracePt t="31527" x="10890250" y="4857750"/>
          <p14:tracePt t="31544" x="10934700" y="4857750"/>
          <p14:tracePt t="31548" x="10960100" y="4857750"/>
          <p14:tracePt t="31549" x="10985500" y="4857750"/>
          <p14:tracePt t="31562" x="11004550" y="4857750"/>
          <p14:tracePt t="31578" x="11036300" y="4857750"/>
          <p14:tracePt t="31594" x="11068050" y="4857750"/>
          <p14:tracePt t="31613" x="11080750" y="4857750"/>
          <p14:tracePt t="31627" x="11093450" y="4845050"/>
          <p14:tracePt t="31645" x="11106150" y="4838700"/>
          <p14:tracePt t="31648" x="11112500" y="4838700"/>
          <p14:tracePt t="31661" x="11118850" y="4826000"/>
          <p14:tracePt t="31678" x="11137900" y="4819650"/>
          <p14:tracePt t="31682" x="11150600" y="4819650"/>
          <p14:tracePt t="31695" x="11156950" y="4819650"/>
          <p14:tracePt t="31711" x="11201400" y="4813300"/>
          <p14:tracePt t="31727" x="11214100" y="4813300"/>
          <p14:tracePt t="31744" x="11258550" y="4813300"/>
          <p14:tracePt t="31763" x="11290300" y="4806950"/>
          <p14:tracePt t="31778" x="11322050" y="4806950"/>
          <p14:tracePt t="31794" x="11360150" y="4806950"/>
          <p14:tracePt t="31811" x="11379200" y="4806950"/>
          <p14:tracePt t="31845" x="11391900" y="4806950"/>
          <p14:tracePt t="31863" x="11398250" y="4806950"/>
          <p14:tracePt t="31878" x="11423650" y="4806950"/>
          <p14:tracePt t="31894" x="11442700" y="4806950"/>
          <p14:tracePt t="31911" x="11474450" y="4806950"/>
          <p14:tracePt t="31914" x="11487150" y="4806950"/>
          <p14:tracePt t="31929" x="11499850" y="4806950"/>
          <p14:tracePt t="31932" x="11512550" y="4806950"/>
          <p14:tracePt t="31945" x="11525250" y="4806950"/>
          <p14:tracePt t="31963" x="11544300" y="4806950"/>
          <p14:tracePt t="33146" x="0" y="0"/>
        </p14:tracePtLst>
      </p14:laserTraceLst>
    </p:ext>
  </p:extLs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8"/>
          <p:cNvSpPr txBox="1">
            <a:spLocks noGrp="1"/>
          </p:cNvSpPr>
          <p:nvPr>
            <p:ph type="sldNum" sz="quarter" idx="7"/>
          </p:nvPr>
        </p:nvSpPr>
        <p:spPr>
          <a:prstGeom prst="rect">
            <a:avLst/>
          </a:prstGeom>
        </p:spPr>
        <p:txBody>
          <a:bodyPr vert="horz" wrap="square" lIns="0" tIns="0" rIns="0" bIns="0" rtlCol="0">
            <a:spAutoFit/>
          </a:bodyPr>
          <a:lstStyle/>
          <a:p>
            <a:pPr marL="38100">
              <a:lnSpc>
                <a:spcPct val="100000"/>
              </a:lnSpc>
            </a:pPr>
            <a:fld id="{81D60167-4931-47E6-BA6A-407CBD079E47}" type="slidenum">
              <a:rPr spc="-5" dirty="0"/>
              <a:t>47</a:t>
            </a:fld>
            <a:endParaRPr spc="-5" dirty="0"/>
          </a:p>
        </p:txBody>
      </p:sp>
      <p:sp>
        <p:nvSpPr>
          <p:cNvPr id="6" name="object 6"/>
          <p:cNvSpPr txBox="1">
            <a:spLocks noGrp="1"/>
          </p:cNvSpPr>
          <p:nvPr>
            <p:ph type="title"/>
          </p:nvPr>
        </p:nvSpPr>
        <p:spPr>
          <a:xfrm>
            <a:off x="45501" y="609600"/>
            <a:ext cx="2866138" cy="1102353"/>
          </a:xfrm>
          <a:prstGeom prst="rect">
            <a:avLst/>
          </a:prstGeom>
        </p:spPr>
        <p:txBody>
          <a:bodyPr vert="horz" wrap="square" lIns="0" tIns="12700" rIns="0" bIns="0" rtlCol="0">
            <a:spAutoFit/>
          </a:bodyPr>
          <a:lstStyle/>
          <a:p>
            <a:pPr marL="12700" marR="5080">
              <a:lnSpc>
                <a:spcPct val="118000"/>
              </a:lnSpc>
              <a:spcBef>
                <a:spcPts val="100"/>
              </a:spcBef>
            </a:pPr>
            <a:r>
              <a:rPr lang="en-US" sz="3000" dirty="0">
                <a:solidFill>
                  <a:srgbClr val="FFFFFF"/>
                </a:solidFill>
                <a:latin typeface="Arial"/>
                <a:cs typeface="Arial"/>
              </a:rPr>
              <a:t>Animal communication</a:t>
            </a:r>
            <a:endParaRPr sz="3000" dirty="0">
              <a:latin typeface="Arial"/>
              <a:cs typeface="Arial"/>
            </a:endParaRPr>
          </a:p>
        </p:txBody>
      </p:sp>
      <p:sp>
        <p:nvSpPr>
          <p:cNvPr id="7" name="object 3"/>
          <p:cNvSpPr txBox="1"/>
          <p:nvPr/>
        </p:nvSpPr>
        <p:spPr>
          <a:xfrm>
            <a:off x="3442252" y="736472"/>
            <a:ext cx="7926705" cy="1077218"/>
          </a:xfrm>
          <a:prstGeom prst="rect">
            <a:avLst/>
          </a:prstGeom>
        </p:spPr>
        <p:txBody>
          <a:bodyPr vert="horz" wrap="square" lIns="0" tIns="50800" rIns="0" bIns="0" rtlCol="0">
            <a:spAutoFit/>
          </a:bodyPr>
          <a:lstStyle/>
          <a:p>
            <a:pPr marL="12700">
              <a:lnSpc>
                <a:spcPct val="100000"/>
              </a:lnSpc>
              <a:spcBef>
                <a:spcPts val="400"/>
              </a:spcBef>
            </a:pPr>
            <a:endParaRPr lang="en-US" sz="2000" b="1" spc="-5" dirty="0">
              <a:solidFill>
                <a:srgbClr val="003884"/>
              </a:solidFill>
              <a:latin typeface="Arial"/>
              <a:cs typeface="Arial"/>
            </a:endParaRPr>
          </a:p>
          <a:p>
            <a:pPr marL="12700">
              <a:lnSpc>
                <a:spcPct val="100000"/>
              </a:lnSpc>
              <a:spcBef>
                <a:spcPts val="400"/>
              </a:spcBef>
            </a:pPr>
            <a:endParaRPr lang="en-US" sz="2000" b="1" spc="-5" dirty="0">
              <a:solidFill>
                <a:srgbClr val="003884"/>
              </a:solidFill>
              <a:latin typeface="Arial"/>
              <a:cs typeface="Arial"/>
            </a:endParaRPr>
          </a:p>
          <a:p>
            <a:pPr marL="12700">
              <a:lnSpc>
                <a:spcPct val="100000"/>
              </a:lnSpc>
              <a:spcBef>
                <a:spcPts val="400"/>
              </a:spcBef>
            </a:pPr>
            <a:endParaRPr sz="2000" dirty="0">
              <a:latin typeface="Arial"/>
              <a:cs typeface="Arial"/>
            </a:endParaRPr>
          </a:p>
        </p:txBody>
      </p:sp>
      <p:sp>
        <p:nvSpPr>
          <p:cNvPr id="9" name="object 3"/>
          <p:cNvSpPr txBox="1"/>
          <p:nvPr/>
        </p:nvSpPr>
        <p:spPr>
          <a:xfrm>
            <a:off x="3581400" y="805016"/>
            <a:ext cx="7926705" cy="359073"/>
          </a:xfrm>
          <a:prstGeom prst="rect">
            <a:avLst/>
          </a:prstGeom>
        </p:spPr>
        <p:txBody>
          <a:bodyPr vert="horz" wrap="square" lIns="0" tIns="50800" rIns="0" bIns="0" rtlCol="0">
            <a:spAutoFit/>
          </a:bodyPr>
          <a:lstStyle/>
          <a:p>
            <a:pPr marL="12700">
              <a:lnSpc>
                <a:spcPct val="100000"/>
              </a:lnSpc>
              <a:spcBef>
                <a:spcPts val="400"/>
              </a:spcBef>
            </a:pPr>
            <a:r>
              <a:rPr lang="en-US" sz="2000" b="1" spc="-5" dirty="0">
                <a:solidFill>
                  <a:srgbClr val="003884"/>
                </a:solidFill>
                <a:latin typeface="Arial"/>
                <a:cs typeface="Arial"/>
              </a:rPr>
              <a:t>Sound Reception – Pressure difference detection</a:t>
            </a:r>
            <a:endParaRPr sz="2000" dirty="0">
              <a:latin typeface="Arial"/>
              <a:cs typeface="Arial"/>
            </a:endParaRPr>
          </a:p>
        </p:txBody>
      </p:sp>
      <p:sp>
        <p:nvSpPr>
          <p:cNvPr id="12" name="Content Placeholder 2"/>
          <p:cNvSpPr txBox="1">
            <a:spLocks/>
          </p:cNvSpPr>
          <p:nvPr/>
        </p:nvSpPr>
        <p:spPr>
          <a:xfrm>
            <a:off x="3442252" y="1524000"/>
            <a:ext cx="7994650" cy="2769989"/>
          </a:xfrm>
          <a:prstGeom prst="rect">
            <a:avLst/>
          </a:prstGeom>
        </p:spPr>
        <p:txBody>
          <a:bodyPr wrap="square" lIns="0" tIns="0" rIns="0" bIns="0">
            <a:spAutoFit/>
          </a:bodyPr>
          <a:lstStyle>
            <a:lvl1pPr marL="0">
              <a:defRPr sz="1800" b="0" i="0">
                <a:solidFill>
                  <a:srgbClr val="003884"/>
                </a:solidFill>
                <a:latin typeface="Arial"/>
                <a:ea typeface="+mn-ea"/>
                <a:cs typeface="Arial"/>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342900" indent="-342900">
              <a:buFont typeface="Arial" panose="020B0604020202020204" pitchFamily="34" charset="0"/>
              <a:buChar char="•"/>
            </a:pPr>
            <a:r>
              <a:rPr lang="en-US" sz="2000" kern="0" dirty="0"/>
              <a:t>Initial pressure reception is made possible by a tympanum</a:t>
            </a:r>
          </a:p>
          <a:p>
            <a:pPr marL="342900" indent="-342900">
              <a:buFont typeface="Arial" panose="020B0604020202020204" pitchFamily="34" charset="0"/>
              <a:buChar char="•"/>
            </a:pPr>
            <a:endParaRPr lang="en-US" sz="2000" kern="0" dirty="0"/>
          </a:p>
          <a:p>
            <a:pPr marL="342900" indent="-342900">
              <a:buFont typeface="Arial" panose="020B0604020202020204" pitchFamily="34" charset="0"/>
              <a:buChar char="•"/>
            </a:pPr>
            <a:r>
              <a:rPr lang="en-US" sz="2000" kern="0" dirty="0"/>
              <a:t>But the “inside” of the tympanum is coupled acoustically to the “inside” of the opposite tympanum, or some other body openings</a:t>
            </a:r>
          </a:p>
          <a:p>
            <a:endParaRPr lang="en-US" sz="2000" kern="0" dirty="0"/>
          </a:p>
          <a:p>
            <a:pPr marL="342900" indent="-342900">
              <a:buFont typeface="Arial" panose="020B0604020202020204" pitchFamily="34" charset="0"/>
              <a:buChar char="•"/>
            </a:pPr>
            <a:r>
              <a:rPr lang="en-US" sz="2000" kern="0" dirty="0"/>
              <a:t>The pressure difference that the tympanum undergoes, is thus not the local pressure difference between a fixed internal reference and the local sound field, but the differences between external pressures measured at two different points surrounding the animal</a:t>
            </a:r>
          </a:p>
        </p:txBody>
      </p:sp>
    </p:spTree>
    <p:extLst>
      <p:ext uri="{BB962C8B-B14F-4D97-AF65-F5344CB8AC3E}">
        <p14:creationId xmlns:p14="http://schemas.microsoft.com/office/powerpoint/2010/main" val="2918388721"/>
      </p:ext>
    </p:extLst>
  </p:cSld>
  <p:clrMapOvr>
    <a:masterClrMapping/>
  </p:clrMapOvr>
  <mc:AlternateContent xmlns:mc="http://schemas.openxmlformats.org/markup-compatibility/2006" xmlns:p14="http://schemas.microsoft.com/office/powerpoint/2010/main">
    <mc:Choice Requires="p14">
      <p:transition spd="slow" p14:dur="2000" advTm="35044"/>
    </mc:Choice>
    <mc:Fallback xmlns="">
      <p:transition spd="slow" advTm="35044"/>
    </mc:Fallback>
  </mc:AlternateContent>
  <p:extLst>
    <p:ext uri="{3A86A75C-4F4B-4683-9AE1-C65F6400EC91}">
      <p14:laserTraceLst xmlns:p14="http://schemas.microsoft.com/office/powerpoint/2010/main">
        <p14:tracePtLst>
          <p14:tracePt t="23265" x="2794000" y="4635500"/>
          <p14:tracePt t="23380" x="2806700" y="4635500"/>
          <p14:tracePt t="23397" x="2832100" y="4635500"/>
          <p14:tracePt t="23413" x="2863850" y="4635500"/>
          <p14:tracePt t="23430" x="2901950" y="4635500"/>
          <p14:tracePt t="23447" x="2940050" y="4635500"/>
          <p14:tracePt t="23450" x="2952750" y="4635500"/>
          <p14:tracePt t="23463" x="2959100" y="4635500"/>
          <p14:tracePt t="23480" x="2984500" y="4629150"/>
          <p14:tracePt t="23497" x="3003550" y="4629150"/>
          <p14:tracePt t="23514" x="3028950" y="4616450"/>
          <p14:tracePt t="23530" x="3041650" y="4610100"/>
          <p14:tracePt t="23548" x="3060700" y="4610100"/>
          <p14:tracePt t="23551" x="3079750" y="4610100"/>
          <p14:tracePt t="23565" x="3086100" y="4610100"/>
          <p14:tracePt t="23581" x="3111500" y="4610100"/>
          <p14:tracePt t="23597" x="3124200" y="4610100"/>
          <p14:tracePt t="23614" x="3155950" y="4610100"/>
          <p14:tracePt t="23630" x="3175000" y="4610100"/>
          <p14:tracePt t="23647" x="3213100" y="4603750"/>
          <p14:tracePt t="23650" x="3225800" y="4591050"/>
          <p14:tracePt t="23680" x="3251200" y="4591050"/>
          <p14:tracePt t="23697" x="3263900" y="4591050"/>
          <p14:tracePt t="23713" x="3270250" y="4591050"/>
          <p14:tracePt t="23730" x="3289300" y="4591050"/>
          <p14:tracePt t="23747" x="3302000" y="4591050"/>
          <p14:tracePt t="23763" x="3327400" y="4591050"/>
          <p14:tracePt t="23781" x="3346450" y="4591050"/>
          <p14:tracePt t="23784" x="3359150" y="4591050"/>
          <p14:tracePt t="23797" x="3378200" y="4591050"/>
          <p14:tracePt t="23813" x="3390900" y="4591050"/>
          <p14:tracePt t="23830" x="3409950" y="4591050"/>
          <p14:tracePt t="23847" x="3441700" y="4591050"/>
          <p14:tracePt t="23863" x="3460750" y="4591050"/>
          <p14:tracePt t="23880" x="3530600" y="4591050"/>
          <p14:tracePt t="23897" x="3562350" y="4591050"/>
          <p14:tracePt t="23913" x="3587750" y="4591050"/>
          <p14:tracePt t="23930" x="3619500" y="4591050"/>
          <p14:tracePt t="23947" x="3644900" y="4591050"/>
          <p14:tracePt t="23951" x="3651250" y="4591050"/>
          <p14:tracePt t="23963" x="3670300" y="4591050"/>
          <p14:tracePt t="23980" x="3708400" y="4597400"/>
          <p14:tracePt t="23997" x="3733800" y="4597400"/>
          <p14:tracePt t="24013" x="3765550" y="4597400"/>
          <p14:tracePt t="24017" x="3784600" y="4597400"/>
          <p14:tracePt t="24031" x="3816350" y="4597400"/>
          <p14:tracePt t="24047" x="3841750" y="4597400"/>
          <p14:tracePt t="24063" x="3898900" y="4597400"/>
          <p14:tracePt t="24081" x="3943350" y="4597400"/>
          <p14:tracePt t="24097" x="3968750" y="4597400"/>
          <p14:tracePt t="24113" x="4019550" y="4597400"/>
          <p14:tracePt t="24132" x="4051300" y="4610100"/>
          <p14:tracePt t="24135" x="4127500" y="4616450"/>
          <p14:tracePt t="24147" x="4159250" y="4622800"/>
          <p14:tracePt t="24167" x="4254500" y="4622800"/>
          <p14:tracePt t="24180" x="4368800" y="4622800"/>
          <p14:tracePt t="24198" x="4406900" y="4629150"/>
          <p14:tracePt t="24201" x="4464050" y="4629150"/>
          <p14:tracePt t="24213" x="4495800" y="4629150"/>
          <p14:tracePt t="24231" x="4546600" y="4635500"/>
          <p14:tracePt t="24247" x="4584700" y="4635500"/>
          <p14:tracePt t="24263" x="4635500" y="4635500"/>
          <p14:tracePt t="24267" x="4660900" y="4635500"/>
          <p14:tracePt t="24282" x="4724400" y="4635500"/>
          <p14:tracePt t="24297" x="4781550" y="4641850"/>
          <p14:tracePt t="24314" x="4813300" y="4641850"/>
          <p14:tracePt t="24330" x="4838700" y="4641850"/>
          <p14:tracePt t="24333" x="4857750" y="4641850"/>
          <p14:tracePt t="24347" x="4876800" y="4641850"/>
          <p14:tracePt t="24363" x="4902200" y="4641850"/>
          <p14:tracePt t="24380" x="4921250" y="4641850"/>
          <p14:tracePt t="24397" x="4940300" y="4641850"/>
          <p14:tracePt t="24413" x="4991100" y="4648200"/>
          <p14:tracePt t="24430" x="5029200" y="4648200"/>
          <p14:tracePt t="24433" x="5035550" y="4648200"/>
          <p14:tracePt t="24446" x="5086350" y="4648200"/>
          <p14:tracePt t="24463" x="5130800" y="4648200"/>
          <p14:tracePt t="24480" x="5168900" y="4648200"/>
          <p14:tracePt t="24497" x="5232400" y="4648200"/>
          <p14:tracePt t="24501" x="5264150" y="4648200"/>
          <p14:tracePt t="24513" x="5289550" y="4648200"/>
          <p14:tracePt t="24530" x="5334000" y="4648200"/>
          <p14:tracePt t="24533" x="5346700" y="4648200"/>
          <p14:tracePt t="24547" x="5365750" y="4648200"/>
          <p14:tracePt t="24564" x="5403850" y="4648200"/>
          <p14:tracePt t="24567" x="5448300" y="4641850"/>
          <p14:tracePt t="24580" x="5505450" y="4635500"/>
          <p14:tracePt t="24597" x="5549900" y="4635500"/>
          <p14:tracePt t="24613" x="5588000" y="4635500"/>
          <p14:tracePt t="24630" x="5676900" y="4635500"/>
          <p14:tracePt t="24634" x="5683250" y="4635500"/>
          <p14:tracePt t="24647" x="5734050" y="4635500"/>
          <p14:tracePt t="24664" x="5778500" y="4635500"/>
          <p14:tracePt t="24680" x="5816600" y="4635500"/>
          <p14:tracePt t="24697" x="5880100" y="4629150"/>
          <p14:tracePt t="24701" x="5911850" y="4616450"/>
          <p14:tracePt t="24713" x="5918200" y="4616450"/>
          <p14:tracePt t="24730" x="5956300" y="4616450"/>
          <p14:tracePt t="24747" x="5969000" y="4610100"/>
          <p14:tracePt t="24764" x="5981700" y="4610100"/>
          <p14:tracePt t="24767" x="5988050" y="4610100"/>
          <p14:tracePt t="24780" x="5994400" y="4610100"/>
          <p14:tracePt t="24797" x="6007100" y="4610100"/>
          <p14:tracePt t="24813" x="6019800" y="4610100"/>
          <p14:tracePt t="24830" x="6051550" y="4603750"/>
          <p14:tracePt t="24863" x="6089650" y="4603750"/>
          <p14:tracePt t="24880" x="6108700" y="4603750"/>
          <p14:tracePt t="24897" x="6134100" y="4597400"/>
          <p14:tracePt t="24913" x="6159500" y="4597400"/>
          <p14:tracePt t="24930" x="6178550" y="4597400"/>
          <p14:tracePt t="24947" x="6210300" y="4597400"/>
          <p14:tracePt t="24963" x="6248400" y="4597400"/>
          <p14:tracePt t="24967" x="6261100" y="4597400"/>
          <p14:tracePt t="24980" x="6280150" y="4597400"/>
          <p14:tracePt t="24997" x="6324600" y="4597400"/>
          <p14:tracePt t="25013" x="6350000" y="4597400"/>
          <p14:tracePt t="25030" x="6369050" y="4597400"/>
          <p14:tracePt t="25050" x="6388100" y="4597400"/>
          <p14:tracePt t="25096" x="6394450" y="4597400"/>
          <p14:tracePt t="25114" x="6407150" y="4597400"/>
          <p14:tracePt t="25129" x="6413500" y="4597400"/>
          <p14:tracePt t="25146" x="6419850" y="4597400"/>
          <p14:tracePt t="25163" x="6432550" y="4597400"/>
          <p14:tracePt t="25180" x="6438900" y="4597400"/>
          <p14:tracePt t="25196" x="6451600" y="4591050"/>
          <p14:tracePt t="25213" x="6464300" y="4591050"/>
          <p14:tracePt t="25232" x="6477000" y="4591050"/>
          <p14:tracePt t="25246" x="6483350" y="4591050"/>
          <p14:tracePt t="25263" x="6508750" y="4591050"/>
          <p14:tracePt t="25280" x="6534150" y="4591050"/>
          <p14:tracePt t="25296" x="6540500" y="4591050"/>
          <p14:tracePt t="25315" x="6546850" y="4591050"/>
          <p14:tracePt t="27048" x="0" y="0"/>
        </p14:tracePtLst>
        <p14:tracePtLst>
          <p14:tracePt t="30131" x="8083550" y="4927600"/>
          <p14:tracePt t="30161" x="8089900" y="4927600"/>
          <p14:tracePt t="30178" x="8172450" y="4826000"/>
          <p14:tracePt t="30196" x="8204200" y="4781550"/>
          <p14:tracePt t="30211" x="8235950" y="4737100"/>
          <p14:tracePt t="30228" x="8248650" y="4705350"/>
          <p14:tracePt t="30231" x="8255000" y="4705350"/>
          <p14:tracePt t="30245" x="8274050" y="4667250"/>
          <p14:tracePt t="30278" x="8280400" y="4660900"/>
          <p14:tracePt t="30295" x="8286750" y="4648200"/>
          <p14:tracePt t="30311" x="8305800" y="4648200"/>
          <p14:tracePt t="30328" x="8312150" y="4641850"/>
          <p14:tracePt t="30332" x="8331200" y="4641850"/>
          <p14:tracePt t="30346" x="8350250" y="4641850"/>
          <p14:tracePt t="30361" x="8362950" y="4641850"/>
          <p14:tracePt t="30378" x="8394700" y="4641850"/>
          <p14:tracePt t="30395" x="8432800" y="4641850"/>
          <p14:tracePt t="30411" x="8451850" y="4654550"/>
          <p14:tracePt t="30428" x="8496300" y="4686300"/>
          <p14:tracePt t="30432" x="8509000" y="4699000"/>
          <p14:tracePt t="30445" x="8521700" y="4705350"/>
          <p14:tracePt t="30461" x="8591550" y="4762500"/>
          <p14:tracePt t="30478" x="8629650" y="4775200"/>
          <p14:tracePt t="30495" x="8661400" y="4806950"/>
          <p14:tracePt t="30511" x="8693150" y="4838700"/>
          <p14:tracePt t="30528" x="8724900" y="4864100"/>
          <p14:tracePt t="30545" x="8756650" y="4889500"/>
          <p14:tracePt t="30561" x="8788400" y="4914900"/>
          <p14:tracePt t="30578" x="8851900" y="4946650"/>
          <p14:tracePt t="30595" x="8890000" y="4984750"/>
          <p14:tracePt t="30600" x="8896350" y="4984750"/>
          <p14:tracePt t="30611" x="8928100" y="4991100"/>
          <p14:tracePt t="30628" x="8978900" y="5010150"/>
          <p14:tracePt t="30644" x="9023350" y="5029200"/>
          <p14:tracePt t="30661" x="9137650" y="5054600"/>
          <p14:tracePt t="30665" x="9182100" y="5060950"/>
          <p14:tracePt t="30678" x="9239250" y="5080000"/>
          <p14:tracePt t="30694" x="9277350" y="5086350"/>
          <p14:tracePt t="30698" x="9290050" y="5086350"/>
          <p14:tracePt t="30711" x="9296400" y="5086350"/>
          <p14:tracePt t="30728" x="9309100" y="5086350"/>
          <p14:tracePt t="30745" x="9315450" y="5086350"/>
          <p14:tracePt t="30761" x="9328150" y="5086350"/>
          <p14:tracePt t="30778" x="9347200" y="5067300"/>
          <p14:tracePt t="30795" x="9398000" y="5054600"/>
          <p14:tracePt t="30799" x="9404350" y="5048250"/>
          <p14:tracePt t="30811" x="9417050" y="5035550"/>
          <p14:tracePt t="30828" x="9429750" y="5016500"/>
          <p14:tracePt t="30844" x="9455150" y="4997450"/>
          <p14:tracePt t="30861" x="9467850" y="4978400"/>
          <p14:tracePt t="30865" x="9474200" y="4965700"/>
          <p14:tracePt t="30878" x="9480550" y="4965700"/>
          <p14:tracePt t="30894" x="9480550" y="4946650"/>
          <p14:tracePt t="30911" x="9505950" y="4927600"/>
          <p14:tracePt t="30928" x="9512300" y="4927600"/>
          <p14:tracePt t="30931" x="9531350" y="4921250"/>
          <p14:tracePt t="30944" x="9544050" y="4914900"/>
          <p14:tracePt t="30961" x="9582150" y="4908550"/>
          <p14:tracePt t="30978" x="9607550" y="4908550"/>
          <p14:tracePt t="30995" x="9671050" y="4908550"/>
          <p14:tracePt t="31014" x="9728200" y="4908550"/>
          <p14:tracePt t="31028" x="9779000" y="4908550"/>
          <p14:tracePt t="31048" x="9804400" y="4908550"/>
          <p14:tracePt t="31062" x="9829800" y="4908550"/>
          <p14:tracePt t="31079" x="9855200" y="4908550"/>
          <p14:tracePt t="31094" x="9874250" y="4908550"/>
          <p14:tracePt t="31111" x="9899650" y="4908550"/>
          <p14:tracePt t="31128" x="9918700" y="4908550"/>
          <p14:tracePt t="31145" x="9975850" y="4908550"/>
          <p14:tracePt t="31148" x="9994900" y="4914900"/>
          <p14:tracePt t="31162" x="10045700" y="4914900"/>
          <p14:tracePt t="31178" x="10077450" y="4921250"/>
          <p14:tracePt t="31194" x="10128250" y="4927600"/>
          <p14:tracePt t="31211" x="10179050" y="4927600"/>
          <p14:tracePt t="31228" x="10223500" y="4927600"/>
          <p14:tracePt t="31245" x="10261600" y="4927600"/>
          <p14:tracePt t="31261" x="10306050" y="4927600"/>
          <p14:tracePt t="31278" x="10363200" y="4927600"/>
          <p14:tracePt t="31294" x="10407650" y="4914900"/>
          <p14:tracePt t="31311" x="10439400" y="4908550"/>
          <p14:tracePt t="31328" x="10477500" y="4902200"/>
          <p14:tracePt t="31345" x="10502900" y="4883150"/>
          <p14:tracePt t="31362" x="10610850" y="4864100"/>
          <p14:tracePt t="31378" x="10655300" y="4857750"/>
          <p14:tracePt t="31394" x="10712450" y="4845050"/>
          <p14:tracePt t="31411" x="10725150" y="4845050"/>
          <p14:tracePt t="31414" x="10744200" y="4845050"/>
          <p14:tracePt t="31428" x="10756900" y="4845050"/>
          <p14:tracePt t="31444" x="10782300" y="4845050"/>
          <p14:tracePt t="31449" x="10795000" y="4845050"/>
          <p14:tracePt t="31461" x="10801350" y="4845050"/>
          <p14:tracePt t="31478" x="10807700" y="4845050"/>
          <p14:tracePt t="31481" x="10814050" y="4845050"/>
          <p14:tracePt t="31495" x="10820400" y="4845050"/>
          <p14:tracePt t="31511" x="10858500" y="4857750"/>
          <p14:tracePt t="31527" x="10890250" y="4857750"/>
          <p14:tracePt t="31544" x="10934700" y="4857750"/>
          <p14:tracePt t="31548" x="10960100" y="4857750"/>
          <p14:tracePt t="31549" x="10985500" y="4857750"/>
          <p14:tracePt t="31562" x="11004550" y="4857750"/>
          <p14:tracePt t="31578" x="11036300" y="4857750"/>
          <p14:tracePt t="31594" x="11068050" y="4857750"/>
          <p14:tracePt t="31613" x="11080750" y="4857750"/>
          <p14:tracePt t="31627" x="11093450" y="4845050"/>
          <p14:tracePt t="31645" x="11106150" y="4838700"/>
          <p14:tracePt t="31648" x="11112500" y="4838700"/>
          <p14:tracePt t="31661" x="11118850" y="4826000"/>
          <p14:tracePt t="31678" x="11137900" y="4819650"/>
          <p14:tracePt t="31682" x="11150600" y="4819650"/>
          <p14:tracePt t="31695" x="11156950" y="4819650"/>
          <p14:tracePt t="31711" x="11201400" y="4813300"/>
          <p14:tracePt t="31727" x="11214100" y="4813300"/>
          <p14:tracePt t="31744" x="11258550" y="4813300"/>
          <p14:tracePt t="31763" x="11290300" y="4806950"/>
          <p14:tracePt t="31778" x="11322050" y="4806950"/>
          <p14:tracePt t="31794" x="11360150" y="4806950"/>
          <p14:tracePt t="31811" x="11379200" y="4806950"/>
          <p14:tracePt t="31845" x="11391900" y="4806950"/>
          <p14:tracePt t="31863" x="11398250" y="4806950"/>
          <p14:tracePt t="31878" x="11423650" y="4806950"/>
          <p14:tracePt t="31894" x="11442700" y="4806950"/>
          <p14:tracePt t="31911" x="11474450" y="4806950"/>
          <p14:tracePt t="31914" x="11487150" y="4806950"/>
          <p14:tracePt t="31929" x="11499850" y="4806950"/>
          <p14:tracePt t="31932" x="11512550" y="4806950"/>
          <p14:tracePt t="31945" x="11525250" y="4806950"/>
          <p14:tracePt t="31963" x="11544300" y="4806950"/>
          <p14:tracePt t="33146" x="0" y="0"/>
        </p14:tracePtLst>
      </p14:laserTraceLst>
    </p:ext>
  </p:extLs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8"/>
          <p:cNvSpPr txBox="1">
            <a:spLocks noGrp="1"/>
          </p:cNvSpPr>
          <p:nvPr>
            <p:ph type="sldNum" sz="quarter" idx="7"/>
          </p:nvPr>
        </p:nvSpPr>
        <p:spPr>
          <a:prstGeom prst="rect">
            <a:avLst/>
          </a:prstGeom>
        </p:spPr>
        <p:txBody>
          <a:bodyPr vert="horz" wrap="square" lIns="0" tIns="0" rIns="0" bIns="0" rtlCol="0">
            <a:spAutoFit/>
          </a:bodyPr>
          <a:lstStyle/>
          <a:p>
            <a:pPr marL="38100">
              <a:lnSpc>
                <a:spcPct val="100000"/>
              </a:lnSpc>
            </a:pPr>
            <a:fld id="{81D60167-4931-47E6-BA6A-407CBD079E47}" type="slidenum">
              <a:rPr spc="-5" dirty="0"/>
              <a:t>48</a:t>
            </a:fld>
            <a:endParaRPr spc="-5" dirty="0"/>
          </a:p>
        </p:txBody>
      </p:sp>
      <p:sp>
        <p:nvSpPr>
          <p:cNvPr id="6" name="object 6"/>
          <p:cNvSpPr txBox="1">
            <a:spLocks noGrp="1"/>
          </p:cNvSpPr>
          <p:nvPr>
            <p:ph type="title"/>
          </p:nvPr>
        </p:nvSpPr>
        <p:spPr>
          <a:xfrm>
            <a:off x="45501" y="609600"/>
            <a:ext cx="2866138" cy="1102353"/>
          </a:xfrm>
          <a:prstGeom prst="rect">
            <a:avLst/>
          </a:prstGeom>
        </p:spPr>
        <p:txBody>
          <a:bodyPr vert="horz" wrap="square" lIns="0" tIns="12700" rIns="0" bIns="0" rtlCol="0">
            <a:spAutoFit/>
          </a:bodyPr>
          <a:lstStyle/>
          <a:p>
            <a:pPr marL="12700" marR="5080">
              <a:lnSpc>
                <a:spcPct val="118000"/>
              </a:lnSpc>
              <a:spcBef>
                <a:spcPts val="100"/>
              </a:spcBef>
            </a:pPr>
            <a:r>
              <a:rPr lang="en-US" sz="3000" dirty="0">
                <a:solidFill>
                  <a:srgbClr val="FFFFFF"/>
                </a:solidFill>
                <a:latin typeface="Arial"/>
                <a:cs typeface="Arial"/>
              </a:rPr>
              <a:t>Animal communication</a:t>
            </a:r>
            <a:endParaRPr sz="3000" dirty="0">
              <a:latin typeface="Arial"/>
              <a:cs typeface="Arial"/>
            </a:endParaRPr>
          </a:p>
        </p:txBody>
      </p:sp>
      <p:sp>
        <p:nvSpPr>
          <p:cNvPr id="7" name="object 3"/>
          <p:cNvSpPr txBox="1"/>
          <p:nvPr/>
        </p:nvSpPr>
        <p:spPr>
          <a:xfrm>
            <a:off x="3442252" y="736472"/>
            <a:ext cx="7926705" cy="1077218"/>
          </a:xfrm>
          <a:prstGeom prst="rect">
            <a:avLst/>
          </a:prstGeom>
        </p:spPr>
        <p:txBody>
          <a:bodyPr vert="horz" wrap="square" lIns="0" tIns="50800" rIns="0" bIns="0" rtlCol="0">
            <a:spAutoFit/>
          </a:bodyPr>
          <a:lstStyle/>
          <a:p>
            <a:pPr marL="12700">
              <a:lnSpc>
                <a:spcPct val="100000"/>
              </a:lnSpc>
              <a:spcBef>
                <a:spcPts val="400"/>
              </a:spcBef>
            </a:pPr>
            <a:endParaRPr lang="en-US" sz="2000" b="1" spc="-5" dirty="0">
              <a:solidFill>
                <a:srgbClr val="003884"/>
              </a:solidFill>
              <a:latin typeface="Arial"/>
              <a:cs typeface="Arial"/>
            </a:endParaRPr>
          </a:p>
          <a:p>
            <a:pPr marL="12700">
              <a:lnSpc>
                <a:spcPct val="100000"/>
              </a:lnSpc>
              <a:spcBef>
                <a:spcPts val="400"/>
              </a:spcBef>
            </a:pPr>
            <a:endParaRPr lang="en-US" sz="2000" b="1" spc="-5" dirty="0">
              <a:solidFill>
                <a:srgbClr val="003884"/>
              </a:solidFill>
              <a:latin typeface="Arial"/>
              <a:cs typeface="Arial"/>
            </a:endParaRPr>
          </a:p>
          <a:p>
            <a:pPr marL="12700">
              <a:lnSpc>
                <a:spcPct val="100000"/>
              </a:lnSpc>
              <a:spcBef>
                <a:spcPts val="400"/>
              </a:spcBef>
            </a:pPr>
            <a:endParaRPr sz="2000" dirty="0">
              <a:latin typeface="Arial"/>
              <a:cs typeface="Arial"/>
            </a:endParaRPr>
          </a:p>
        </p:txBody>
      </p:sp>
      <p:sp>
        <p:nvSpPr>
          <p:cNvPr id="11" name="object 3"/>
          <p:cNvSpPr txBox="1"/>
          <p:nvPr/>
        </p:nvSpPr>
        <p:spPr>
          <a:xfrm>
            <a:off x="3442252" y="736472"/>
            <a:ext cx="7926705" cy="359073"/>
          </a:xfrm>
          <a:prstGeom prst="rect">
            <a:avLst/>
          </a:prstGeom>
        </p:spPr>
        <p:txBody>
          <a:bodyPr vert="horz" wrap="square" lIns="0" tIns="50800" rIns="0" bIns="0" rtlCol="0">
            <a:spAutoFit/>
          </a:bodyPr>
          <a:lstStyle/>
          <a:p>
            <a:pPr marL="12700">
              <a:lnSpc>
                <a:spcPct val="100000"/>
              </a:lnSpc>
              <a:spcBef>
                <a:spcPts val="400"/>
              </a:spcBef>
            </a:pPr>
            <a:r>
              <a:rPr lang="en-US" sz="2000" b="1" spc="-5" dirty="0">
                <a:solidFill>
                  <a:srgbClr val="003884"/>
                </a:solidFill>
                <a:latin typeface="Arial"/>
                <a:cs typeface="Arial"/>
              </a:rPr>
              <a:t>Modification of captured signals </a:t>
            </a:r>
            <a:endParaRPr sz="2000" dirty="0">
              <a:latin typeface="Arial"/>
              <a:cs typeface="Arial"/>
            </a:endParaRPr>
          </a:p>
        </p:txBody>
      </p:sp>
      <p:sp>
        <p:nvSpPr>
          <p:cNvPr id="9" name="Content Placeholder 6"/>
          <p:cNvSpPr txBox="1">
            <a:spLocks/>
          </p:cNvSpPr>
          <p:nvPr/>
        </p:nvSpPr>
        <p:spPr>
          <a:xfrm>
            <a:off x="3276600" y="1600200"/>
            <a:ext cx="7994650" cy="4001095"/>
          </a:xfrm>
          <a:prstGeom prst="rect">
            <a:avLst/>
          </a:prstGeom>
        </p:spPr>
        <p:txBody>
          <a:bodyPr wrap="square" lIns="0" tIns="0" rIns="0" bIns="0">
            <a:spAutoFit/>
          </a:bodyPr>
          <a:lstStyle>
            <a:lvl1pPr marL="0">
              <a:defRPr sz="1800" b="0" i="0">
                <a:solidFill>
                  <a:srgbClr val="003884"/>
                </a:solidFill>
                <a:latin typeface="Arial"/>
                <a:ea typeface="+mn-ea"/>
                <a:cs typeface="Arial"/>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285750" indent="-285750">
              <a:buFont typeface="Arial" panose="020B0604020202020204" pitchFamily="34" charset="0"/>
              <a:buChar char="•"/>
            </a:pPr>
            <a:r>
              <a:rPr lang="en-US" sz="2000" kern="0" dirty="0"/>
              <a:t>Amplification</a:t>
            </a:r>
          </a:p>
          <a:p>
            <a:pPr marL="285750" indent="-285750">
              <a:buFont typeface="Arial" panose="020B0604020202020204" pitchFamily="34" charset="0"/>
              <a:buChar char="•"/>
            </a:pPr>
            <a:r>
              <a:rPr lang="en-US" sz="2000" kern="0" dirty="0"/>
              <a:t>Filtering</a:t>
            </a:r>
          </a:p>
          <a:p>
            <a:pPr marL="285750" indent="-285750">
              <a:buFont typeface="Arial" panose="020B0604020202020204" pitchFamily="34" charset="0"/>
              <a:buChar char="•"/>
            </a:pPr>
            <a:r>
              <a:rPr lang="en-US" sz="2000" kern="0" dirty="0"/>
              <a:t>Impedance matching</a:t>
            </a:r>
          </a:p>
          <a:p>
            <a:pPr marL="285750" indent="-285750">
              <a:buFont typeface="Arial" panose="020B0604020202020204" pitchFamily="34" charset="0"/>
              <a:buChar char="•"/>
            </a:pPr>
            <a:endParaRPr lang="en-US" sz="2000" kern="0" dirty="0"/>
          </a:p>
          <a:p>
            <a:pPr marL="285750" indent="-285750">
              <a:buFont typeface="Arial" panose="020B0604020202020204" pitchFamily="34" charset="0"/>
              <a:buChar char="•"/>
            </a:pPr>
            <a:r>
              <a:rPr lang="en-US" sz="2000" kern="0" dirty="0"/>
              <a:t>Amplification is reached by the ear canal and the outer ear (pinna) in most mammals</a:t>
            </a:r>
          </a:p>
          <a:p>
            <a:pPr marL="285750" indent="-285750">
              <a:buFont typeface="Arial" panose="020B0604020202020204" pitchFamily="34" charset="0"/>
              <a:buChar char="•"/>
            </a:pPr>
            <a:endParaRPr lang="en-US" sz="2000" kern="0" dirty="0"/>
          </a:p>
          <a:p>
            <a:pPr marL="285750" indent="-285750">
              <a:buFont typeface="Arial" panose="020B0604020202020204" pitchFamily="34" charset="0"/>
              <a:buChar char="•"/>
            </a:pPr>
            <a:r>
              <a:rPr lang="en-US" sz="2000" kern="0" dirty="0"/>
              <a:t>Some birds have “pinna-like” structures made from feathers that amplify incoming sound </a:t>
            </a:r>
          </a:p>
          <a:p>
            <a:pPr marL="285750" indent="-285750">
              <a:buFont typeface="Arial" panose="020B0604020202020204" pitchFamily="34" charset="0"/>
              <a:buChar char="•"/>
            </a:pPr>
            <a:endParaRPr lang="en-US" sz="2000" kern="0" dirty="0"/>
          </a:p>
          <a:p>
            <a:endParaRPr lang="en-US" sz="2000" kern="0" dirty="0"/>
          </a:p>
          <a:p>
            <a:pPr marL="285750" indent="-285750">
              <a:buFont typeface="Arial" panose="020B0604020202020204" pitchFamily="34" charset="0"/>
              <a:buChar char="•"/>
            </a:pPr>
            <a:r>
              <a:rPr lang="en-US" sz="2000" kern="0" dirty="0"/>
              <a:t>Also the active process in the inner ear by the outer hair cells is a process of amplification</a:t>
            </a:r>
          </a:p>
        </p:txBody>
      </p:sp>
    </p:spTree>
    <p:extLst>
      <p:ext uri="{BB962C8B-B14F-4D97-AF65-F5344CB8AC3E}">
        <p14:creationId xmlns:p14="http://schemas.microsoft.com/office/powerpoint/2010/main" val="996198293"/>
      </p:ext>
    </p:extLst>
  </p:cSld>
  <p:clrMapOvr>
    <a:masterClrMapping/>
  </p:clrMapOvr>
  <mc:AlternateContent xmlns:mc="http://schemas.openxmlformats.org/markup-compatibility/2006" xmlns:p14="http://schemas.microsoft.com/office/powerpoint/2010/main">
    <mc:Choice Requires="p14">
      <p:transition spd="slow" p14:dur="2000" advTm="35044"/>
    </mc:Choice>
    <mc:Fallback xmlns="">
      <p:transition spd="slow" advTm="35044"/>
    </mc:Fallback>
  </mc:AlternateContent>
  <p:extLst>
    <p:ext uri="{3A86A75C-4F4B-4683-9AE1-C65F6400EC91}">
      <p14:laserTraceLst xmlns:p14="http://schemas.microsoft.com/office/powerpoint/2010/main">
        <p14:tracePtLst>
          <p14:tracePt t="23265" x="2794000" y="4635500"/>
          <p14:tracePt t="23380" x="2806700" y="4635500"/>
          <p14:tracePt t="23397" x="2832100" y="4635500"/>
          <p14:tracePt t="23413" x="2863850" y="4635500"/>
          <p14:tracePt t="23430" x="2901950" y="4635500"/>
          <p14:tracePt t="23447" x="2940050" y="4635500"/>
          <p14:tracePt t="23450" x="2952750" y="4635500"/>
          <p14:tracePt t="23463" x="2959100" y="4635500"/>
          <p14:tracePt t="23480" x="2984500" y="4629150"/>
          <p14:tracePt t="23497" x="3003550" y="4629150"/>
          <p14:tracePt t="23514" x="3028950" y="4616450"/>
          <p14:tracePt t="23530" x="3041650" y="4610100"/>
          <p14:tracePt t="23548" x="3060700" y="4610100"/>
          <p14:tracePt t="23551" x="3079750" y="4610100"/>
          <p14:tracePt t="23565" x="3086100" y="4610100"/>
          <p14:tracePt t="23581" x="3111500" y="4610100"/>
          <p14:tracePt t="23597" x="3124200" y="4610100"/>
          <p14:tracePt t="23614" x="3155950" y="4610100"/>
          <p14:tracePt t="23630" x="3175000" y="4610100"/>
          <p14:tracePt t="23647" x="3213100" y="4603750"/>
          <p14:tracePt t="23650" x="3225800" y="4591050"/>
          <p14:tracePt t="23680" x="3251200" y="4591050"/>
          <p14:tracePt t="23697" x="3263900" y="4591050"/>
          <p14:tracePt t="23713" x="3270250" y="4591050"/>
          <p14:tracePt t="23730" x="3289300" y="4591050"/>
          <p14:tracePt t="23747" x="3302000" y="4591050"/>
          <p14:tracePt t="23763" x="3327400" y="4591050"/>
          <p14:tracePt t="23781" x="3346450" y="4591050"/>
          <p14:tracePt t="23784" x="3359150" y="4591050"/>
          <p14:tracePt t="23797" x="3378200" y="4591050"/>
          <p14:tracePt t="23813" x="3390900" y="4591050"/>
          <p14:tracePt t="23830" x="3409950" y="4591050"/>
          <p14:tracePt t="23847" x="3441700" y="4591050"/>
          <p14:tracePt t="23863" x="3460750" y="4591050"/>
          <p14:tracePt t="23880" x="3530600" y="4591050"/>
          <p14:tracePt t="23897" x="3562350" y="4591050"/>
          <p14:tracePt t="23913" x="3587750" y="4591050"/>
          <p14:tracePt t="23930" x="3619500" y="4591050"/>
          <p14:tracePt t="23947" x="3644900" y="4591050"/>
          <p14:tracePt t="23951" x="3651250" y="4591050"/>
          <p14:tracePt t="23963" x="3670300" y="4591050"/>
          <p14:tracePt t="23980" x="3708400" y="4597400"/>
          <p14:tracePt t="23997" x="3733800" y="4597400"/>
          <p14:tracePt t="24013" x="3765550" y="4597400"/>
          <p14:tracePt t="24017" x="3784600" y="4597400"/>
          <p14:tracePt t="24031" x="3816350" y="4597400"/>
          <p14:tracePt t="24047" x="3841750" y="4597400"/>
          <p14:tracePt t="24063" x="3898900" y="4597400"/>
          <p14:tracePt t="24081" x="3943350" y="4597400"/>
          <p14:tracePt t="24097" x="3968750" y="4597400"/>
          <p14:tracePt t="24113" x="4019550" y="4597400"/>
          <p14:tracePt t="24132" x="4051300" y="4610100"/>
          <p14:tracePt t="24135" x="4127500" y="4616450"/>
          <p14:tracePt t="24147" x="4159250" y="4622800"/>
          <p14:tracePt t="24167" x="4254500" y="4622800"/>
          <p14:tracePt t="24180" x="4368800" y="4622800"/>
          <p14:tracePt t="24198" x="4406900" y="4629150"/>
          <p14:tracePt t="24201" x="4464050" y="4629150"/>
          <p14:tracePt t="24213" x="4495800" y="4629150"/>
          <p14:tracePt t="24231" x="4546600" y="4635500"/>
          <p14:tracePt t="24247" x="4584700" y="4635500"/>
          <p14:tracePt t="24263" x="4635500" y="4635500"/>
          <p14:tracePt t="24267" x="4660900" y="4635500"/>
          <p14:tracePt t="24282" x="4724400" y="4635500"/>
          <p14:tracePt t="24297" x="4781550" y="4641850"/>
          <p14:tracePt t="24314" x="4813300" y="4641850"/>
          <p14:tracePt t="24330" x="4838700" y="4641850"/>
          <p14:tracePt t="24333" x="4857750" y="4641850"/>
          <p14:tracePt t="24347" x="4876800" y="4641850"/>
          <p14:tracePt t="24363" x="4902200" y="4641850"/>
          <p14:tracePt t="24380" x="4921250" y="4641850"/>
          <p14:tracePt t="24397" x="4940300" y="4641850"/>
          <p14:tracePt t="24413" x="4991100" y="4648200"/>
          <p14:tracePt t="24430" x="5029200" y="4648200"/>
          <p14:tracePt t="24433" x="5035550" y="4648200"/>
          <p14:tracePt t="24446" x="5086350" y="4648200"/>
          <p14:tracePt t="24463" x="5130800" y="4648200"/>
          <p14:tracePt t="24480" x="5168900" y="4648200"/>
          <p14:tracePt t="24497" x="5232400" y="4648200"/>
          <p14:tracePt t="24501" x="5264150" y="4648200"/>
          <p14:tracePt t="24513" x="5289550" y="4648200"/>
          <p14:tracePt t="24530" x="5334000" y="4648200"/>
          <p14:tracePt t="24533" x="5346700" y="4648200"/>
          <p14:tracePt t="24547" x="5365750" y="4648200"/>
          <p14:tracePt t="24564" x="5403850" y="4648200"/>
          <p14:tracePt t="24567" x="5448300" y="4641850"/>
          <p14:tracePt t="24580" x="5505450" y="4635500"/>
          <p14:tracePt t="24597" x="5549900" y="4635500"/>
          <p14:tracePt t="24613" x="5588000" y="4635500"/>
          <p14:tracePt t="24630" x="5676900" y="4635500"/>
          <p14:tracePt t="24634" x="5683250" y="4635500"/>
          <p14:tracePt t="24647" x="5734050" y="4635500"/>
          <p14:tracePt t="24664" x="5778500" y="4635500"/>
          <p14:tracePt t="24680" x="5816600" y="4635500"/>
          <p14:tracePt t="24697" x="5880100" y="4629150"/>
          <p14:tracePt t="24701" x="5911850" y="4616450"/>
          <p14:tracePt t="24713" x="5918200" y="4616450"/>
          <p14:tracePt t="24730" x="5956300" y="4616450"/>
          <p14:tracePt t="24747" x="5969000" y="4610100"/>
          <p14:tracePt t="24764" x="5981700" y="4610100"/>
          <p14:tracePt t="24767" x="5988050" y="4610100"/>
          <p14:tracePt t="24780" x="5994400" y="4610100"/>
          <p14:tracePt t="24797" x="6007100" y="4610100"/>
          <p14:tracePt t="24813" x="6019800" y="4610100"/>
          <p14:tracePt t="24830" x="6051550" y="4603750"/>
          <p14:tracePt t="24863" x="6089650" y="4603750"/>
          <p14:tracePt t="24880" x="6108700" y="4603750"/>
          <p14:tracePt t="24897" x="6134100" y="4597400"/>
          <p14:tracePt t="24913" x="6159500" y="4597400"/>
          <p14:tracePt t="24930" x="6178550" y="4597400"/>
          <p14:tracePt t="24947" x="6210300" y="4597400"/>
          <p14:tracePt t="24963" x="6248400" y="4597400"/>
          <p14:tracePt t="24967" x="6261100" y="4597400"/>
          <p14:tracePt t="24980" x="6280150" y="4597400"/>
          <p14:tracePt t="24997" x="6324600" y="4597400"/>
          <p14:tracePt t="25013" x="6350000" y="4597400"/>
          <p14:tracePt t="25030" x="6369050" y="4597400"/>
          <p14:tracePt t="25050" x="6388100" y="4597400"/>
          <p14:tracePt t="25096" x="6394450" y="4597400"/>
          <p14:tracePt t="25114" x="6407150" y="4597400"/>
          <p14:tracePt t="25129" x="6413500" y="4597400"/>
          <p14:tracePt t="25146" x="6419850" y="4597400"/>
          <p14:tracePt t="25163" x="6432550" y="4597400"/>
          <p14:tracePt t="25180" x="6438900" y="4597400"/>
          <p14:tracePt t="25196" x="6451600" y="4591050"/>
          <p14:tracePt t="25213" x="6464300" y="4591050"/>
          <p14:tracePt t="25232" x="6477000" y="4591050"/>
          <p14:tracePt t="25246" x="6483350" y="4591050"/>
          <p14:tracePt t="25263" x="6508750" y="4591050"/>
          <p14:tracePt t="25280" x="6534150" y="4591050"/>
          <p14:tracePt t="25296" x="6540500" y="4591050"/>
          <p14:tracePt t="25315" x="6546850" y="4591050"/>
          <p14:tracePt t="27048" x="0" y="0"/>
        </p14:tracePtLst>
        <p14:tracePtLst>
          <p14:tracePt t="30131" x="8083550" y="4927600"/>
          <p14:tracePt t="30161" x="8089900" y="4927600"/>
          <p14:tracePt t="30178" x="8172450" y="4826000"/>
          <p14:tracePt t="30196" x="8204200" y="4781550"/>
          <p14:tracePt t="30211" x="8235950" y="4737100"/>
          <p14:tracePt t="30228" x="8248650" y="4705350"/>
          <p14:tracePt t="30231" x="8255000" y="4705350"/>
          <p14:tracePt t="30245" x="8274050" y="4667250"/>
          <p14:tracePt t="30278" x="8280400" y="4660900"/>
          <p14:tracePt t="30295" x="8286750" y="4648200"/>
          <p14:tracePt t="30311" x="8305800" y="4648200"/>
          <p14:tracePt t="30328" x="8312150" y="4641850"/>
          <p14:tracePt t="30332" x="8331200" y="4641850"/>
          <p14:tracePt t="30346" x="8350250" y="4641850"/>
          <p14:tracePt t="30361" x="8362950" y="4641850"/>
          <p14:tracePt t="30378" x="8394700" y="4641850"/>
          <p14:tracePt t="30395" x="8432800" y="4641850"/>
          <p14:tracePt t="30411" x="8451850" y="4654550"/>
          <p14:tracePt t="30428" x="8496300" y="4686300"/>
          <p14:tracePt t="30432" x="8509000" y="4699000"/>
          <p14:tracePt t="30445" x="8521700" y="4705350"/>
          <p14:tracePt t="30461" x="8591550" y="4762500"/>
          <p14:tracePt t="30478" x="8629650" y="4775200"/>
          <p14:tracePt t="30495" x="8661400" y="4806950"/>
          <p14:tracePt t="30511" x="8693150" y="4838700"/>
          <p14:tracePt t="30528" x="8724900" y="4864100"/>
          <p14:tracePt t="30545" x="8756650" y="4889500"/>
          <p14:tracePt t="30561" x="8788400" y="4914900"/>
          <p14:tracePt t="30578" x="8851900" y="4946650"/>
          <p14:tracePt t="30595" x="8890000" y="4984750"/>
          <p14:tracePt t="30600" x="8896350" y="4984750"/>
          <p14:tracePt t="30611" x="8928100" y="4991100"/>
          <p14:tracePt t="30628" x="8978900" y="5010150"/>
          <p14:tracePt t="30644" x="9023350" y="5029200"/>
          <p14:tracePt t="30661" x="9137650" y="5054600"/>
          <p14:tracePt t="30665" x="9182100" y="5060950"/>
          <p14:tracePt t="30678" x="9239250" y="5080000"/>
          <p14:tracePt t="30694" x="9277350" y="5086350"/>
          <p14:tracePt t="30698" x="9290050" y="5086350"/>
          <p14:tracePt t="30711" x="9296400" y="5086350"/>
          <p14:tracePt t="30728" x="9309100" y="5086350"/>
          <p14:tracePt t="30745" x="9315450" y="5086350"/>
          <p14:tracePt t="30761" x="9328150" y="5086350"/>
          <p14:tracePt t="30778" x="9347200" y="5067300"/>
          <p14:tracePt t="30795" x="9398000" y="5054600"/>
          <p14:tracePt t="30799" x="9404350" y="5048250"/>
          <p14:tracePt t="30811" x="9417050" y="5035550"/>
          <p14:tracePt t="30828" x="9429750" y="5016500"/>
          <p14:tracePt t="30844" x="9455150" y="4997450"/>
          <p14:tracePt t="30861" x="9467850" y="4978400"/>
          <p14:tracePt t="30865" x="9474200" y="4965700"/>
          <p14:tracePt t="30878" x="9480550" y="4965700"/>
          <p14:tracePt t="30894" x="9480550" y="4946650"/>
          <p14:tracePt t="30911" x="9505950" y="4927600"/>
          <p14:tracePt t="30928" x="9512300" y="4927600"/>
          <p14:tracePt t="30931" x="9531350" y="4921250"/>
          <p14:tracePt t="30944" x="9544050" y="4914900"/>
          <p14:tracePt t="30961" x="9582150" y="4908550"/>
          <p14:tracePt t="30978" x="9607550" y="4908550"/>
          <p14:tracePt t="30995" x="9671050" y="4908550"/>
          <p14:tracePt t="31014" x="9728200" y="4908550"/>
          <p14:tracePt t="31028" x="9779000" y="4908550"/>
          <p14:tracePt t="31048" x="9804400" y="4908550"/>
          <p14:tracePt t="31062" x="9829800" y="4908550"/>
          <p14:tracePt t="31079" x="9855200" y="4908550"/>
          <p14:tracePt t="31094" x="9874250" y="4908550"/>
          <p14:tracePt t="31111" x="9899650" y="4908550"/>
          <p14:tracePt t="31128" x="9918700" y="4908550"/>
          <p14:tracePt t="31145" x="9975850" y="4908550"/>
          <p14:tracePt t="31148" x="9994900" y="4914900"/>
          <p14:tracePt t="31162" x="10045700" y="4914900"/>
          <p14:tracePt t="31178" x="10077450" y="4921250"/>
          <p14:tracePt t="31194" x="10128250" y="4927600"/>
          <p14:tracePt t="31211" x="10179050" y="4927600"/>
          <p14:tracePt t="31228" x="10223500" y="4927600"/>
          <p14:tracePt t="31245" x="10261600" y="4927600"/>
          <p14:tracePt t="31261" x="10306050" y="4927600"/>
          <p14:tracePt t="31278" x="10363200" y="4927600"/>
          <p14:tracePt t="31294" x="10407650" y="4914900"/>
          <p14:tracePt t="31311" x="10439400" y="4908550"/>
          <p14:tracePt t="31328" x="10477500" y="4902200"/>
          <p14:tracePt t="31345" x="10502900" y="4883150"/>
          <p14:tracePt t="31362" x="10610850" y="4864100"/>
          <p14:tracePt t="31378" x="10655300" y="4857750"/>
          <p14:tracePt t="31394" x="10712450" y="4845050"/>
          <p14:tracePt t="31411" x="10725150" y="4845050"/>
          <p14:tracePt t="31414" x="10744200" y="4845050"/>
          <p14:tracePt t="31428" x="10756900" y="4845050"/>
          <p14:tracePt t="31444" x="10782300" y="4845050"/>
          <p14:tracePt t="31449" x="10795000" y="4845050"/>
          <p14:tracePt t="31461" x="10801350" y="4845050"/>
          <p14:tracePt t="31478" x="10807700" y="4845050"/>
          <p14:tracePt t="31481" x="10814050" y="4845050"/>
          <p14:tracePt t="31495" x="10820400" y="4845050"/>
          <p14:tracePt t="31511" x="10858500" y="4857750"/>
          <p14:tracePt t="31527" x="10890250" y="4857750"/>
          <p14:tracePt t="31544" x="10934700" y="4857750"/>
          <p14:tracePt t="31548" x="10960100" y="4857750"/>
          <p14:tracePt t="31549" x="10985500" y="4857750"/>
          <p14:tracePt t="31562" x="11004550" y="4857750"/>
          <p14:tracePt t="31578" x="11036300" y="4857750"/>
          <p14:tracePt t="31594" x="11068050" y="4857750"/>
          <p14:tracePt t="31613" x="11080750" y="4857750"/>
          <p14:tracePt t="31627" x="11093450" y="4845050"/>
          <p14:tracePt t="31645" x="11106150" y="4838700"/>
          <p14:tracePt t="31648" x="11112500" y="4838700"/>
          <p14:tracePt t="31661" x="11118850" y="4826000"/>
          <p14:tracePt t="31678" x="11137900" y="4819650"/>
          <p14:tracePt t="31682" x="11150600" y="4819650"/>
          <p14:tracePt t="31695" x="11156950" y="4819650"/>
          <p14:tracePt t="31711" x="11201400" y="4813300"/>
          <p14:tracePt t="31727" x="11214100" y="4813300"/>
          <p14:tracePt t="31744" x="11258550" y="4813300"/>
          <p14:tracePt t="31763" x="11290300" y="4806950"/>
          <p14:tracePt t="31778" x="11322050" y="4806950"/>
          <p14:tracePt t="31794" x="11360150" y="4806950"/>
          <p14:tracePt t="31811" x="11379200" y="4806950"/>
          <p14:tracePt t="31845" x="11391900" y="4806950"/>
          <p14:tracePt t="31863" x="11398250" y="4806950"/>
          <p14:tracePt t="31878" x="11423650" y="4806950"/>
          <p14:tracePt t="31894" x="11442700" y="4806950"/>
          <p14:tracePt t="31911" x="11474450" y="4806950"/>
          <p14:tracePt t="31914" x="11487150" y="4806950"/>
          <p14:tracePt t="31929" x="11499850" y="4806950"/>
          <p14:tracePt t="31932" x="11512550" y="4806950"/>
          <p14:tracePt t="31945" x="11525250" y="4806950"/>
          <p14:tracePt t="31963" x="11544300" y="4806950"/>
          <p14:tracePt t="33146" x="0" y="0"/>
        </p14:tracePtLst>
      </p14:laserTraceLst>
    </p:ext>
  </p:extLs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8"/>
          <p:cNvSpPr txBox="1">
            <a:spLocks noGrp="1"/>
          </p:cNvSpPr>
          <p:nvPr>
            <p:ph type="sldNum" sz="quarter" idx="7"/>
          </p:nvPr>
        </p:nvSpPr>
        <p:spPr>
          <a:prstGeom prst="rect">
            <a:avLst/>
          </a:prstGeom>
        </p:spPr>
        <p:txBody>
          <a:bodyPr vert="horz" wrap="square" lIns="0" tIns="0" rIns="0" bIns="0" rtlCol="0">
            <a:spAutoFit/>
          </a:bodyPr>
          <a:lstStyle/>
          <a:p>
            <a:pPr marL="38100">
              <a:lnSpc>
                <a:spcPct val="100000"/>
              </a:lnSpc>
            </a:pPr>
            <a:fld id="{81D60167-4931-47E6-BA6A-407CBD079E47}" type="slidenum">
              <a:rPr spc="-5" dirty="0"/>
              <a:t>49</a:t>
            </a:fld>
            <a:endParaRPr spc="-5" dirty="0"/>
          </a:p>
        </p:txBody>
      </p:sp>
      <p:sp>
        <p:nvSpPr>
          <p:cNvPr id="6" name="object 6"/>
          <p:cNvSpPr txBox="1">
            <a:spLocks noGrp="1"/>
          </p:cNvSpPr>
          <p:nvPr>
            <p:ph type="title"/>
          </p:nvPr>
        </p:nvSpPr>
        <p:spPr>
          <a:xfrm>
            <a:off x="45501" y="609600"/>
            <a:ext cx="2866138" cy="1102353"/>
          </a:xfrm>
          <a:prstGeom prst="rect">
            <a:avLst/>
          </a:prstGeom>
        </p:spPr>
        <p:txBody>
          <a:bodyPr vert="horz" wrap="square" lIns="0" tIns="12700" rIns="0" bIns="0" rtlCol="0">
            <a:spAutoFit/>
          </a:bodyPr>
          <a:lstStyle/>
          <a:p>
            <a:pPr marL="12700" marR="5080">
              <a:lnSpc>
                <a:spcPct val="118000"/>
              </a:lnSpc>
              <a:spcBef>
                <a:spcPts val="100"/>
              </a:spcBef>
            </a:pPr>
            <a:r>
              <a:rPr lang="en-US" sz="3000" dirty="0">
                <a:solidFill>
                  <a:srgbClr val="FFFFFF"/>
                </a:solidFill>
                <a:latin typeface="Arial"/>
                <a:cs typeface="Arial"/>
              </a:rPr>
              <a:t>Animal communication</a:t>
            </a:r>
            <a:endParaRPr sz="3000" dirty="0">
              <a:latin typeface="Arial"/>
              <a:cs typeface="Arial"/>
            </a:endParaRPr>
          </a:p>
        </p:txBody>
      </p:sp>
      <p:sp>
        <p:nvSpPr>
          <p:cNvPr id="7" name="object 3"/>
          <p:cNvSpPr txBox="1"/>
          <p:nvPr/>
        </p:nvSpPr>
        <p:spPr>
          <a:xfrm>
            <a:off x="3442252" y="736472"/>
            <a:ext cx="7926705" cy="1077218"/>
          </a:xfrm>
          <a:prstGeom prst="rect">
            <a:avLst/>
          </a:prstGeom>
        </p:spPr>
        <p:txBody>
          <a:bodyPr vert="horz" wrap="square" lIns="0" tIns="50800" rIns="0" bIns="0" rtlCol="0">
            <a:spAutoFit/>
          </a:bodyPr>
          <a:lstStyle/>
          <a:p>
            <a:pPr marL="12700">
              <a:lnSpc>
                <a:spcPct val="100000"/>
              </a:lnSpc>
              <a:spcBef>
                <a:spcPts val="400"/>
              </a:spcBef>
            </a:pPr>
            <a:endParaRPr lang="en-US" sz="2000" b="1" spc="-5" dirty="0">
              <a:solidFill>
                <a:srgbClr val="003884"/>
              </a:solidFill>
              <a:latin typeface="Arial"/>
              <a:cs typeface="Arial"/>
            </a:endParaRPr>
          </a:p>
          <a:p>
            <a:pPr marL="12700">
              <a:lnSpc>
                <a:spcPct val="100000"/>
              </a:lnSpc>
              <a:spcBef>
                <a:spcPts val="400"/>
              </a:spcBef>
            </a:pPr>
            <a:endParaRPr lang="en-US" sz="2000" b="1" spc="-5" dirty="0">
              <a:solidFill>
                <a:srgbClr val="003884"/>
              </a:solidFill>
              <a:latin typeface="Arial"/>
              <a:cs typeface="Arial"/>
            </a:endParaRPr>
          </a:p>
          <a:p>
            <a:pPr marL="12700">
              <a:lnSpc>
                <a:spcPct val="100000"/>
              </a:lnSpc>
              <a:spcBef>
                <a:spcPts val="400"/>
              </a:spcBef>
            </a:pPr>
            <a:endParaRPr sz="2000" dirty="0">
              <a:latin typeface="Arial"/>
              <a:cs typeface="Arial"/>
            </a:endParaRPr>
          </a:p>
        </p:txBody>
      </p:sp>
      <p:sp>
        <p:nvSpPr>
          <p:cNvPr id="11" name="object 3"/>
          <p:cNvSpPr txBox="1"/>
          <p:nvPr/>
        </p:nvSpPr>
        <p:spPr>
          <a:xfrm>
            <a:off x="3442252" y="736472"/>
            <a:ext cx="7926705" cy="359073"/>
          </a:xfrm>
          <a:prstGeom prst="rect">
            <a:avLst/>
          </a:prstGeom>
        </p:spPr>
        <p:txBody>
          <a:bodyPr vert="horz" wrap="square" lIns="0" tIns="50800" rIns="0" bIns="0" rtlCol="0">
            <a:spAutoFit/>
          </a:bodyPr>
          <a:lstStyle/>
          <a:p>
            <a:pPr marL="12700">
              <a:lnSpc>
                <a:spcPct val="100000"/>
              </a:lnSpc>
              <a:spcBef>
                <a:spcPts val="400"/>
              </a:spcBef>
            </a:pPr>
            <a:r>
              <a:rPr lang="en-US" sz="2000" b="1" spc="-5" dirty="0">
                <a:solidFill>
                  <a:srgbClr val="003884"/>
                </a:solidFill>
                <a:latin typeface="Arial"/>
                <a:cs typeface="Arial"/>
              </a:rPr>
              <a:t>Modification of captured signals – Varieties in Outer Ears </a:t>
            </a:r>
            <a:endParaRPr sz="2000" dirty="0">
              <a:latin typeface="Arial"/>
              <a:cs typeface="Arial"/>
            </a:endParaRPr>
          </a:p>
        </p:txBody>
      </p:sp>
      <p:pic>
        <p:nvPicPr>
          <p:cNvPr id="1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71800" y="1271768"/>
            <a:ext cx="5965597" cy="500340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97558" y="2514600"/>
            <a:ext cx="2859680" cy="22322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90739819"/>
      </p:ext>
    </p:extLst>
  </p:cSld>
  <p:clrMapOvr>
    <a:masterClrMapping/>
  </p:clrMapOvr>
  <mc:AlternateContent xmlns:mc="http://schemas.openxmlformats.org/markup-compatibility/2006" xmlns:p14="http://schemas.microsoft.com/office/powerpoint/2010/main">
    <mc:Choice Requires="p14">
      <p:transition spd="slow" p14:dur="2000" advTm="35044"/>
    </mc:Choice>
    <mc:Fallback xmlns="">
      <p:transition spd="slow" advTm="35044"/>
    </mc:Fallback>
  </mc:AlternateContent>
  <p:extLst>
    <p:ext uri="{3A86A75C-4F4B-4683-9AE1-C65F6400EC91}">
      <p14:laserTraceLst xmlns:p14="http://schemas.microsoft.com/office/powerpoint/2010/main">
        <p14:tracePtLst>
          <p14:tracePt t="23265" x="2794000" y="4635500"/>
          <p14:tracePt t="23380" x="2806700" y="4635500"/>
          <p14:tracePt t="23397" x="2832100" y="4635500"/>
          <p14:tracePt t="23413" x="2863850" y="4635500"/>
          <p14:tracePt t="23430" x="2901950" y="4635500"/>
          <p14:tracePt t="23447" x="2940050" y="4635500"/>
          <p14:tracePt t="23450" x="2952750" y="4635500"/>
          <p14:tracePt t="23463" x="2959100" y="4635500"/>
          <p14:tracePt t="23480" x="2984500" y="4629150"/>
          <p14:tracePt t="23497" x="3003550" y="4629150"/>
          <p14:tracePt t="23514" x="3028950" y="4616450"/>
          <p14:tracePt t="23530" x="3041650" y="4610100"/>
          <p14:tracePt t="23548" x="3060700" y="4610100"/>
          <p14:tracePt t="23551" x="3079750" y="4610100"/>
          <p14:tracePt t="23565" x="3086100" y="4610100"/>
          <p14:tracePt t="23581" x="3111500" y="4610100"/>
          <p14:tracePt t="23597" x="3124200" y="4610100"/>
          <p14:tracePt t="23614" x="3155950" y="4610100"/>
          <p14:tracePt t="23630" x="3175000" y="4610100"/>
          <p14:tracePt t="23647" x="3213100" y="4603750"/>
          <p14:tracePt t="23650" x="3225800" y="4591050"/>
          <p14:tracePt t="23680" x="3251200" y="4591050"/>
          <p14:tracePt t="23697" x="3263900" y="4591050"/>
          <p14:tracePt t="23713" x="3270250" y="4591050"/>
          <p14:tracePt t="23730" x="3289300" y="4591050"/>
          <p14:tracePt t="23747" x="3302000" y="4591050"/>
          <p14:tracePt t="23763" x="3327400" y="4591050"/>
          <p14:tracePt t="23781" x="3346450" y="4591050"/>
          <p14:tracePt t="23784" x="3359150" y="4591050"/>
          <p14:tracePt t="23797" x="3378200" y="4591050"/>
          <p14:tracePt t="23813" x="3390900" y="4591050"/>
          <p14:tracePt t="23830" x="3409950" y="4591050"/>
          <p14:tracePt t="23847" x="3441700" y="4591050"/>
          <p14:tracePt t="23863" x="3460750" y="4591050"/>
          <p14:tracePt t="23880" x="3530600" y="4591050"/>
          <p14:tracePt t="23897" x="3562350" y="4591050"/>
          <p14:tracePt t="23913" x="3587750" y="4591050"/>
          <p14:tracePt t="23930" x="3619500" y="4591050"/>
          <p14:tracePt t="23947" x="3644900" y="4591050"/>
          <p14:tracePt t="23951" x="3651250" y="4591050"/>
          <p14:tracePt t="23963" x="3670300" y="4591050"/>
          <p14:tracePt t="23980" x="3708400" y="4597400"/>
          <p14:tracePt t="23997" x="3733800" y="4597400"/>
          <p14:tracePt t="24013" x="3765550" y="4597400"/>
          <p14:tracePt t="24017" x="3784600" y="4597400"/>
          <p14:tracePt t="24031" x="3816350" y="4597400"/>
          <p14:tracePt t="24047" x="3841750" y="4597400"/>
          <p14:tracePt t="24063" x="3898900" y="4597400"/>
          <p14:tracePt t="24081" x="3943350" y="4597400"/>
          <p14:tracePt t="24097" x="3968750" y="4597400"/>
          <p14:tracePt t="24113" x="4019550" y="4597400"/>
          <p14:tracePt t="24132" x="4051300" y="4610100"/>
          <p14:tracePt t="24135" x="4127500" y="4616450"/>
          <p14:tracePt t="24147" x="4159250" y="4622800"/>
          <p14:tracePt t="24167" x="4254500" y="4622800"/>
          <p14:tracePt t="24180" x="4368800" y="4622800"/>
          <p14:tracePt t="24198" x="4406900" y="4629150"/>
          <p14:tracePt t="24201" x="4464050" y="4629150"/>
          <p14:tracePt t="24213" x="4495800" y="4629150"/>
          <p14:tracePt t="24231" x="4546600" y="4635500"/>
          <p14:tracePt t="24247" x="4584700" y="4635500"/>
          <p14:tracePt t="24263" x="4635500" y="4635500"/>
          <p14:tracePt t="24267" x="4660900" y="4635500"/>
          <p14:tracePt t="24282" x="4724400" y="4635500"/>
          <p14:tracePt t="24297" x="4781550" y="4641850"/>
          <p14:tracePt t="24314" x="4813300" y="4641850"/>
          <p14:tracePt t="24330" x="4838700" y="4641850"/>
          <p14:tracePt t="24333" x="4857750" y="4641850"/>
          <p14:tracePt t="24347" x="4876800" y="4641850"/>
          <p14:tracePt t="24363" x="4902200" y="4641850"/>
          <p14:tracePt t="24380" x="4921250" y="4641850"/>
          <p14:tracePt t="24397" x="4940300" y="4641850"/>
          <p14:tracePt t="24413" x="4991100" y="4648200"/>
          <p14:tracePt t="24430" x="5029200" y="4648200"/>
          <p14:tracePt t="24433" x="5035550" y="4648200"/>
          <p14:tracePt t="24446" x="5086350" y="4648200"/>
          <p14:tracePt t="24463" x="5130800" y="4648200"/>
          <p14:tracePt t="24480" x="5168900" y="4648200"/>
          <p14:tracePt t="24497" x="5232400" y="4648200"/>
          <p14:tracePt t="24501" x="5264150" y="4648200"/>
          <p14:tracePt t="24513" x="5289550" y="4648200"/>
          <p14:tracePt t="24530" x="5334000" y="4648200"/>
          <p14:tracePt t="24533" x="5346700" y="4648200"/>
          <p14:tracePt t="24547" x="5365750" y="4648200"/>
          <p14:tracePt t="24564" x="5403850" y="4648200"/>
          <p14:tracePt t="24567" x="5448300" y="4641850"/>
          <p14:tracePt t="24580" x="5505450" y="4635500"/>
          <p14:tracePt t="24597" x="5549900" y="4635500"/>
          <p14:tracePt t="24613" x="5588000" y="4635500"/>
          <p14:tracePt t="24630" x="5676900" y="4635500"/>
          <p14:tracePt t="24634" x="5683250" y="4635500"/>
          <p14:tracePt t="24647" x="5734050" y="4635500"/>
          <p14:tracePt t="24664" x="5778500" y="4635500"/>
          <p14:tracePt t="24680" x="5816600" y="4635500"/>
          <p14:tracePt t="24697" x="5880100" y="4629150"/>
          <p14:tracePt t="24701" x="5911850" y="4616450"/>
          <p14:tracePt t="24713" x="5918200" y="4616450"/>
          <p14:tracePt t="24730" x="5956300" y="4616450"/>
          <p14:tracePt t="24747" x="5969000" y="4610100"/>
          <p14:tracePt t="24764" x="5981700" y="4610100"/>
          <p14:tracePt t="24767" x="5988050" y="4610100"/>
          <p14:tracePt t="24780" x="5994400" y="4610100"/>
          <p14:tracePt t="24797" x="6007100" y="4610100"/>
          <p14:tracePt t="24813" x="6019800" y="4610100"/>
          <p14:tracePt t="24830" x="6051550" y="4603750"/>
          <p14:tracePt t="24863" x="6089650" y="4603750"/>
          <p14:tracePt t="24880" x="6108700" y="4603750"/>
          <p14:tracePt t="24897" x="6134100" y="4597400"/>
          <p14:tracePt t="24913" x="6159500" y="4597400"/>
          <p14:tracePt t="24930" x="6178550" y="4597400"/>
          <p14:tracePt t="24947" x="6210300" y="4597400"/>
          <p14:tracePt t="24963" x="6248400" y="4597400"/>
          <p14:tracePt t="24967" x="6261100" y="4597400"/>
          <p14:tracePt t="24980" x="6280150" y="4597400"/>
          <p14:tracePt t="24997" x="6324600" y="4597400"/>
          <p14:tracePt t="25013" x="6350000" y="4597400"/>
          <p14:tracePt t="25030" x="6369050" y="4597400"/>
          <p14:tracePt t="25050" x="6388100" y="4597400"/>
          <p14:tracePt t="25096" x="6394450" y="4597400"/>
          <p14:tracePt t="25114" x="6407150" y="4597400"/>
          <p14:tracePt t="25129" x="6413500" y="4597400"/>
          <p14:tracePt t="25146" x="6419850" y="4597400"/>
          <p14:tracePt t="25163" x="6432550" y="4597400"/>
          <p14:tracePt t="25180" x="6438900" y="4597400"/>
          <p14:tracePt t="25196" x="6451600" y="4591050"/>
          <p14:tracePt t="25213" x="6464300" y="4591050"/>
          <p14:tracePt t="25232" x="6477000" y="4591050"/>
          <p14:tracePt t="25246" x="6483350" y="4591050"/>
          <p14:tracePt t="25263" x="6508750" y="4591050"/>
          <p14:tracePt t="25280" x="6534150" y="4591050"/>
          <p14:tracePt t="25296" x="6540500" y="4591050"/>
          <p14:tracePt t="25315" x="6546850" y="4591050"/>
          <p14:tracePt t="27048" x="0" y="0"/>
        </p14:tracePtLst>
        <p14:tracePtLst>
          <p14:tracePt t="30131" x="8083550" y="4927600"/>
          <p14:tracePt t="30161" x="8089900" y="4927600"/>
          <p14:tracePt t="30178" x="8172450" y="4826000"/>
          <p14:tracePt t="30196" x="8204200" y="4781550"/>
          <p14:tracePt t="30211" x="8235950" y="4737100"/>
          <p14:tracePt t="30228" x="8248650" y="4705350"/>
          <p14:tracePt t="30231" x="8255000" y="4705350"/>
          <p14:tracePt t="30245" x="8274050" y="4667250"/>
          <p14:tracePt t="30278" x="8280400" y="4660900"/>
          <p14:tracePt t="30295" x="8286750" y="4648200"/>
          <p14:tracePt t="30311" x="8305800" y="4648200"/>
          <p14:tracePt t="30328" x="8312150" y="4641850"/>
          <p14:tracePt t="30332" x="8331200" y="4641850"/>
          <p14:tracePt t="30346" x="8350250" y="4641850"/>
          <p14:tracePt t="30361" x="8362950" y="4641850"/>
          <p14:tracePt t="30378" x="8394700" y="4641850"/>
          <p14:tracePt t="30395" x="8432800" y="4641850"/>
          <p14:tracePt t="30411" x="8451850" y="4654550"/>
          <p14:tracePt t="30428" x="8496300" y="4686300"/>
          <p14:tracePt t="30432" x="8509000" y="4699000"/>
          <p14:tracePt t="30445" x="8521700" y="4705350"/>
          <p14:tracePt t="30461" x="8591550" y="4762500"/>
          <p14:tracePt t="30478" x="8629650" y="4775200"/>
          <p14:tracePt t="30495" x="8661400" y="4806950"/>
          <p14:tracePt t="30511" x="8693150" y="4838700"/>
          <p14:tracePt t="30528" x="8724900" y="4864100"/>
          <p14:tracePt t="30545" x="8756650" y="4889500"/>
          <p14:tracePt t="30561" x="8788400" y="4914900"/>
          <p14:tracePt t="30578" x="8851900" y="4946650"/>
          <p14:tracePt t="30595" x="8890000" y="4984750"/>
          <p14:tracePt t="30600" x="8896350" y="4984750"/>
          <p14:tracePt t="30611" x="8928100" y="4991100"/>
          <p14:tracePt t="30628" x="8978900" y="5010150"/>
          <p14:tracePt t="30644" x="9023350" y="5029200"/>
          <p14:tracePt t="30661" x="9137650" y="5054600"/>
          <p14:tracePt t="30665" x="9182100" y="5060950"/>
          <p14:tracePt t="30678" x="9239250" y="5080000"/>
          <p14:tracePt t="30694" x="9277350" y="5086350"/>
          <p14:tracePt t="30698" x="9290050" y="5086350"/>
          <p14:tracePt t="30711" x="9296400" y="5086350"/>
          <p14:tracePt t="30728" x="9309100" y="5086350"/>
          <p14:tracePt t="30745" x="9315450" y="5086350"/>
          <p14:tracePt t="30761" x="9328150" y="5086350"/>
          <p14:tracePt t="30778" x="9347200" y="5067300"/>
          <p14:tracePt t="30795" x="9398000" y="5054600"/>
          <p14:tracePt t="30799" x="9404350" y="5048250"/>
          <p14:tracePt t="30811" x="9417050" y="5035550"/>
          <p14:tracePt t="30828" x="9429750" y="5016500"/>
          <p14:tracePt t="30844" x="9455150" y="4997450"/>
          <p14:tracePt t="30861" x="9467850" y="4978400"/>
          <p14:tracePt t="30865" x="9474200" y="4965700"/>
          <p14:tracePt t="30878" x="9480550" y="4965700"/>
          <p14:tracePt t="30894" x="9480550" y="4946650"/>
          <p14:tracePt t="30911" x="9505950" y="4927600"/>
          <p14:tracePt t="30928" x="9512300" y="4927600"/>
          <p14:tracePt t="30931" x="9531350" y="4921250"/>
          <p14:tracePt t="30944" x="9544050" y="4914900"/>
          <p14:tracePt t="30961" x="9582150" y="4908550"/>
          <p14:tracePt t="30978" x="9607550" y="4908550"/>
          <p14:tracePt t="30995" x="9671050" y="4908550"/>
          <p14:tracePt t="31014" x="9728200" y="4908550"/>
          <p14:tracePt t="31028" x="9779000" y="4908550"/>
          <p14:tracePt t="31048" x="9804400" y="4908550"/>
          <p14:tracePt t="31062" x="9829800" y="4908550"/>
          <p14:tracePt t="31079" x="9855200" y="4908550"/>
          <p14:tracePt t="31094" x="9874250" y="4908550"/>
          <p14:tracePt t="31111" x="9899650" y="4908550"/>
          <p14:tracePt t="31128" x="9918700" y="4908550"/>
          <p14:tracePt t="31145" x="9975850" y="4908550"/>
          <p14:tracePt t="31148" x="9994900" y="4914900"/>
          <p14:tracePt t="31162" x="10045700" y="4914900"/>
          <p14:tracePt t="31178" x="10077450" y="4921250"/>
          <p14:tracePt t="31194" x="10128250" y="4927600"/>
          <p14:tracePt t="31211" x="10179050" y="4927600"/>
          <p14:tracePt t="31228" x="10223500" y="4927600"/>
          <p14:tracePt t="31245" x="10261600" y="4927600"/>
          <p14:tracePt t="31261" x="10306050" y="4927600"/>
          <p14:tracePt t="31278" x="10363200" y="4927600"/>
          <p14:tracePt t="31294" x="10407650" y="4914900"/>
          <p14:tracePt t="31311" x="10439400" y="4908550"/>
          <p14:tracePt t="31328" x="10477500" y="4902200"/>
          <p14:tracePt t="31345" x="10502900" y="4883150"/>
          <p14:tracePt t="31362" x="10610850" y="4864100"/>
          <p14:tracePt t="31378" x="10655300" y="4857750"/>
          <p14:tracePt t="31394" x="10712450" y="4845050"/>
          <p14:tracePt t="31411" x="10725150" y="4845050"/>
          <p14:tracePt t="31414" x="10744200" y="4845050"/>
          <p14:tracePt t="31428" x="10756900" y="4845050"/>
          <p14:tracePt t="31444" x="10782300" y="4845050"/>
          <p14:tracePt t="31449" x="10795000" y="4845050"/>
          <p14:tracePt t="31461" x="10801350" y="4845050"/>
          <p14:tracePt t="31478" x="10807700" y="4845050"/>
          <p14:tracePt t="31481" x="10814050" y="4845050"/>
          <p14:tracePt t="31495" x="10820400" y="4845050"/>
          <p14:tracePt t="31511" x="10858500" y="4857750"/>
          <p14:tracePt t="31527" x="10890250" y="4857750"/>
          <p14:tracePt t="31544" x="10934700" y="4857750"/>
          <p14:tracePt t="31548" x="10960100" y="4857750"/>
          <p14:tracePt t="31549" x="10985500" y="4857750"/>
          <p14:tracePt t="31562" x="11004550" y="4857750"/>
          <p14:tracePt t="31578" x="11036300" y="4857750"/>
          <p14:tracePt t="31594" x="11068050" y="4857750"/>
          <p14:tracePt t="31613" x="11080750" y="4857750"/>
          <p14:tracePt t="31627" x="11093450" y="4845050"/>
          <p14:tracePt t="31645" x="11106150" y="4838700"/>
          <p14:tracePt t="31648" x="11112500" y="4838700"/>
          <p14:tracePt t="31661" x="11118850" y="4826000"/>
          <p14:tracePt t="31678" x="11137900" y="4819650"/>
          <p14:tracePt t="31682" x="11150600" y="4819650"/>
          <p14:tracePt t="31695" x="11156950" y="4819650"/>
          <p14:tracePt t="31711" x="11201400" y="4813300"/>
          <p14:tracePt t="31727" x="11214100" y="4813300"/>
          <p14:tracePt t="31744" x="11258550" y="4813300"/>
          <p14:tracePt t="31763" x="11290300" y="4806950"/>
          <p14:tracePt t="31778" x="11322050" y="4806950"/>
          <p14:tracePt t="31794" x="11360150" y="4806950"/>
          <p14:tracePt t="31811" x="11379200" y="4806950"/>
          <p14:tracePt t="31845" x="11391900" y="4806950"/>
          <p14:tracePt t="31863" x="11398250" y="4806950"/>
          <p14:tracePt t="31878" x="11423650" y="4806950"/>
          <p14:tracePt t="31894" x="11442700" y="4806950"/>
          <p14:tracePt t="31911" x="11474450" y="4806950"/>
          <p14:tracePt t="31914" x="11487150" y="4806950"/>
          <p14:tracePt t="31929" x="11499850" y="4806950"/>
          <p14:tracePt t="31932" x="11512550" y="4806950"/>
          <p14:tracePt t="31945" x="11525250" y="4806950"/>
          <p14:tracePt t="31963" x="11544300" y="4806950"/>
          <p14:tracePt t="33146" x="0" y="0"/>
        </p14:tracePtLst>
      </p14:laserTraceLst>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8"/>
          <p:cNvSpPr txBox="1">
            <a:spLocks noGrp="1"/>
          </p:cNvSpPr>
          <p:nvPr>
            <p:ph type="sldNum" sz="quarter" idx="7"/>
          </p:nvPr>
        </p:nvSpPr>
        <p:spPr>
          <a:prstGeom prst="rect">
            <a:avLst/>
          </a:prstGeom>
        </p:spPr>
        <p:txBody>
          <a:bodyPr vert="horz" wrap="square" lIns="0" tIns="0" rIns="0" bIns="0" rtlCol="0">
            <a:spAutoFit/>
          </a:bodyPr>
          <a:lstStyle/>
          <a:p>
            <a:pPr marL="38100">
              <a:lnSpc>
                <a:spcPct val="100000"/>
              </a:lnSpc>
            </a:pPr>
            <a:fld id="{81D60167-4931-47E6-BA6A-407CBD079E47}" type="slidenum">
              <a:rPr spc="-5" dirty="0"/>
              <a:t>5</a:t>
            </a:fld>
            <a:endParaRPr spc="-5" dirty="0"/>
          </a:p>
        </p:txBody>
      </p:sp>
      <p:sp>
        <p:nvSpPr>
          <p:cNvPr id="6" name="object 6"/>
          <p:cNvSpPr txBox="1">
            <a:spLocks noGrp="1"/>
          </p:cNvSpPr>
          <p:nvPr>
            <p:ph type="title"/>
          </p:nvPr>
        </p:nvSpPr>
        <p:spPr>
          <a:xfrm>
            <a:off x="181862" y="736472"/>
            <a:ext cx="2608580" cy="1053686"/>
          </a:xfrm>
          <a:prstGeom prst="rect">
            <a:avLst/>
          </a:prstGeom>
        </p:spPr>
        <p:txBody>
          <a:bodyPr vert="horz" wrap="square" lIns="0" tIns="12700" rIns="0" bIns="0" rtlCol="0">
            <a:spAutoFit/>
          </a:bodyPr>
          <a:lstStyle/>
          <a:p>
            <a:pPr marL="12700" marR="5080">
              <a:lnSpc>
                <a:spcPct val="118000"/>
              </a:lnSpc>
              <a:spcBef>
                <a:spcPts val="100"/>
              </a:spcBef>
            </a:pPr>
            <a:r>
              <a:rPr lang="en-US" sz="3000" dirty="0">
                <a:solidFill>
                  <a:srgbClr val="FFFFFF"/>
                </a:solidFill>
                <a:latin typeface="Arial"/>
                <a:cs typeface="Arial"/>
              </a:rPr>
              <a:t>Human Vocal Organs</a:t>
            </a:r>
            <a:endParaRPr sz="3000" dirty="0">
              <a:latin typeface="Arial"/>
              <a:cs typeface="Arial"/>
            </a:endParaRPr>
          </a:p>
        </p:txBody>
      </p:sp>
      <p:sp>
        <p:nvSpPr>
          <p:cNvPr id="4" name="object 3"/>
          <p:cNvSpPr txBox="1"/>
          <p:nvPr/>
        </p:nvSpPr>
        <p:spPr>
          <a:xfrm>
            <a:off x="3429000" y="885340"/>
            <a:ext cx="7926705" cy="359073"/>
          </a:xfrm>
          <a:prstGeom prst="rect">
            <a:avLst/>
          </a:prstGeom>
        </p:spPr>
        <p:txBody>
          <a:bodyPr vert="horz" wrap="square" lIns="0" tIns="50800" rIns="0" bIns="0" rtlCol="0">
            <a:spAutoFit/>
          </a:bodyPr>
          <a:lstStyle/>
          <a:p>
            <a:pPr marL="12700">
              <a:lnSpc>
                <a:spcPct val="100000"/>
              </a:lnSpc>
              <a:spcBef>
                <a:spcPts val="400"/>
              </a:spcBef>
            </a:pPr>
            <a:r>
              <a:rPr lang="en-US" sz="2000" b="1" spc="-5" dirty="0">
                <a:solidFill>
                  <a:srgbClr val="003884"/>
                </a:solidFill>
                <a:latin typeface="Arial"/>
                <a:cs typeface="Arial"/>
              </a:rPr>
              <a:t>Human Vocal Organs	</a:t>
            </a:r>
          </a:p>
        </p:txBody>
      </p:sp>
      <p:pic>
        <p:nvPicPr>
          <p:cNvPr id="7" name="Picture 3" descr="VOCAL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0" y="1437464"/>
            <a:ext cx="4572000" cy="4772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48600" y="1450716"/>
            <a:ext cx="3810000" cy="4432789"/>
          </a:xfrm>
          <a:prstGeom prst="rect">
            <a:avLst/>
          </a:prstGeom>
        </p:spPr>
      </p:pic>
    </p:spTree>
    <p:extLst>
      <p:ext uri="{BB962C8B-B14F-4D97-AF65-F5344CB8AC3E}">
        <p14:creationId xmlns:p14="http://schemas.microsoft.com/office/powerpoint/2010/main" val="3902042891"/>
      </p:ext>
    </p:extLst>
  </p:cSld>
  <p:clrMapOvr>
    <a:masterClrMapping/>
  </p:clrMapOvr>
  <mc:AlternateContent xmlns:mc="http://schemas.openxmlformats.org/markup-compatibility/2006" xmlns:p14="http://schemas.microsoft.com/office/powerpoint/2010/main">
    <mc:Choice Requires="p14">
      <p:transition spd="slow" p14:dur="2000" advTm="35044"/>
    </mc:Choice>
    <mc:Fallback xmlns="">
      <p:transition spd="slow" advTm="35044"/>
    </mc:Fallback>
  </mc:AlternateContent>
  <p:extLst>
    <p:ext uri="{3A86A75C-4F4B-4683-9AE1-C65F6400EC91}">
      <p14:laserTraceLst xmlns:p14="http://schemas.microsoft.com/office/powerpoint/2010/main">
        <p14:tracePtLst>
          <p14:tracePt t="23265" x="2794000" y="4635500"/>
          <p14:tracePt t="23380" x="2806700" y="4635500"/>
          <p14:tracePt t="23397" x="2832100" y="4635500"/>
          <p14:tracePt t="23413" x="2863850" y="4635500"/>
          <p14:tracePt t="23430" x="2901950" y="4635500"/>
          <p14:tracePt t="23447" x="2940050" y="4635500"/>
          <p14:tracePt t="23450" x="2952750" y="4635500"/>
          <p14:tracePt t="23463" x="2959100" y="4635500"/>
          <p14:tracePt t="23480" x="2984500" y="4629150"/>
          <p14:tracePt t="23497" x="3003550" y="4629150"/>
          <p14:tracePt t="23514" x="3028950" y="4616450"/>
          <p14:tracePt t="23530" x="3041650" y="4610100"/>
          <p14:tracePt t="23548" x="3060700" y="4610100"/>
          <p14:tracePt t="23551" x="3079750" y="4610100"/>
          <p14:tracePt t="23565" x="3086100" y="4610100"/>
          <p14:tracePt t="23581" x="3111500" y="4610100"/>
          <p14:tracePt t="23597" x="3124200" y="4610100"/>
          <p14:tracePt t="23614" x="3155950" y="4610100"/>
          <p14:tracePt t="23630" x="3175000" y="4610100"/>
          <p14:tracePt t="23647" x="3213100" y="4603750"/>
          <p14:tracePt t="23650" x="3225800" y="4591050"/>
          <p14:tracePt t="23680" x="3251200" y="4591050"/>
          <p14:tracePt t="23697" x="3263900" y="4591050"/>
          <p14:tracePt t="23713" x="3270250" y="4591050"/>
          <p14:tracePt t="23730" x="3289300" y="4591050"/>
          <p14:tracePt t="23747" x="3302000" y="4591050"/>
          <p14:tracePt t="23763" x="3327400" y="4591050"/>
          <p14:tracePt t="23781" x="3346450" y="4591050"/>
          <p14:tracePt t="23784" x="3359150" y="4591050"/>
          <p14:tracePt t="23797" x="3378200" y="4591050"/>
          <p14:tracePt t="23813" x="3390900" y="4591050"/>
          <p14:tracePt t="23830" x="3409950" y="4591050"/>
          <p14:tracePt t="23847" x="3441700" y="4591050"/>
          <p14:tracePt t="23863" x="3460750" y="4591050"/>
          <p14:tracePt t="23880" x="3530600" y="4591050"/>
          <p14:tracePt t="23897" x="3562350" y="4591050"/>
          <p14:tracePt t="23913" x="3587750" y="4591050"/>
          <p14:tracePt t="23930" x="3619500" y="4591050"/>
          <p14:tracePt t="23947" x="3644900" y="4591050"/>
          <p14:tracePt t="23951" x="3651250" y="4591050"/>
          <p14:tracePt t="23963" x="3670300" y="4591050"/>
          <p14:tracePt t="23980" x="3708400" y="4597400"/>
          <p14:tracePt t="23997" x="3733800" y="4597400"/>
          <p14:tracePt t="24013" x="3765550" y="4597400"/>
          <p14:tracePt t="24017" x="3784600" y="4597400"/>
          <p14:tracePt t="24031" x="3816350" y="4597400"/>
          <p14:tracePt t="24047" x="3841750" y="4597400"/>
          <p14:tracePt t="24063" x="3898900" y="4597400"/>
          <p14:tracePt t="24081" x="3943350" y="4597400"/>
          <p14:tracePt t="24097" x="3968750" y="4597400"/>
          <p14:tracePt t="24113" x="4019550" y="4597400"/>
          <p14:tracePt t="24132" x="4051300" y="4610100"/>
          <p14:tracePt t="24135" x="4127500" y="4616450"/>
          <p14:tracePt t="24147" x="4159250" y="4622800"/>
          <p14:tracePt t="24167" x="4254500" y="4622800"/>
          <p14:tracePt t="24180" x="4368800" y="4622800"/>
          <p14:tracePt t="24198" x="4406900" y="4629150"/>
          <p14:tracePt t="24201" x="4464050" y="4629150"/>
          <p14:tracePt t="24213" x="4495800" y="4629150"/>
          <p14:tracePt t="24231" x="4546600" y="4635500"/>
          <p14:tracePt t="24247" x="4584700" y="4635500"/>
          <p14:tracePt t="24263" x="4635500" y="4635500"/>
          <p14:tracePt t="24267" x="4660900" y="4635500"/>
          <p14:tracePt t="24282" x="4724400" y="4635500"/>
          <p14:tracePt t="24297" x="4781550" y="4641850"/>
          <p14:tracePt t="24314" x="4813300" y="4641850"/>
          <p14:tracePt t="24330" x="4838700" y="4641850"/>
          <p14:tracePt t="24333" x="4857750" y="4641850"/>
          <p14:tracePt t="24347" x="4876800" y="4641850"/>
          <p14:tracePt t="24363" x="4902200" y="4641850"/>
          <p14:tracePt t="24380" x="4921250" y="4641850"/>
          <p14:tracePt t="24397" x="4940300" y="4641850"/>
          <p14:tracePt t="24413" x="4991100" y="4648200"/>
          <p14:tracePt t="24430" x="5029200" y="4648200"/>
          <p14:tracePt t="24433" x="5035550" y="4648200"/>
          <p14:tracePt t="24446" x="5086350" y="4648200"/>
          <p14:tracePt t="24463" x="5130800" y="4648200"/>
          <p14:tracePt t="24480" x="5168900" y="4648200"/>
          <p14:tracePt t="24497" x="5232400" y="4648200"/>
          <p14:tracePt t="24501" x="5264150" y="4648200"/>
          <p14:tracePt t="24513" x="5289550" y="4648200"/>
          <p14:tracePt t="24530" x="5334000" y="4648200"/>
          <p14:tracePt t="24533" x="5346700" y="4648200"/>
          <p14:tracePt t="24547" x="5365750" y="4648200"/>
          <p14:tracePt t="24564" x="5403850" y="4648200"/>
          <p14:tracePt t="24567" x="5448300" y="4641850"/>
          <p14:tracePt t="24580" x="5505450" y="4635500"/>
          <p14:tracePt t="24597" x="5549900" y="4635500"/>
          <p14:tracePt t="24613" x="5588000" y="4635500"/>
          <p14:tracePt t="24630" x="5676900" y="4635500"/>
          <p14:tracePt t="24634" x="5683250" y="4635500"/>
          <p14:tracePt t="24647" x="5734050" y="4635500"/>
          <p14:tracePt t="24664" x="5778500" y="4635500"/>
          <p14:tracePt t="24680" x="5816600" y="4635500"/>
          <p14:tracePt t="24697" x="5880100" y="4629150"/>
          <p14:tracePt t="24701" x="5911850" y="4616450"/>
          <p14:tracePt t="24713" x="5918200" y="4616450"/>
          <p14:tracePt t="24730" x="5956300" y="4616450"/>
          <p14:tracePt t="24747" x="5969000" y="4610100"/>
          <p14:tracePt t="24764" x="5981700" y="4610100"/>
          <p14:tracePt t="24767" x="5988050" y="4610100"/>
          <p14:tracePt t="24780" x="5994400" y="4610100"/>
          <p14:tracePt t="24797" x="6007100" y="4610100"/>
          <p14:tracePt t="24813" x="6019800" y="4610100"/>
          <p14:tracePt t="24830" x="6051550" y="4603750"/>
          <p14:tracePt t="24863" x="6089650" y="4603750"/>
          <p14:tracePt t="24880" x="6108700" y="4603750"/>
          <p14:tracePt t="24897" x="6134100" y="4597400"/>
          <p14:tracePt t="24913" x="6159500" y="4597400"/>
          <p14:tracePt t="24930" x="6178550" y="4597400"/>
          <p14:tracePt t="24947" x="6210300" y="4597400"/>
          <p14:tracePt t="24963" x="6248400" y="4597400"/>
          <p14:tracePt t="24967" x="6261100" y="4597400"/>
          <p14:tracePt t="24980" x="6280150" y="4597400"/>
          <p14:tracePt t="24997" x="6324600" y="4597400"/>
          <p14:tracePt t="25013" x="6350000" y="4597400"/>
          <p14:tracePt t="25030" x="6369050" y="4597400"/>
          <p14:tracePt t="25050" x="6388100" y="4597400"/>
          <p14:tracePt t="25096" x="6394450" y="4597400"/>
          <p14:tracePt t="25114" x="6407150" y="4597400"/>
          <p14:tracePt t="25129" x="6413500" y="4597400"/>
          <p14:tracePt t="25146" x="6419850" y="4597400"/>
          <p14:tracePt t="25163" x="6432550" y="4597400"/>
          <p14:tracePt t="25180" x="6438900" y="4597400"/>
          <p14:tracePt t="25196" x="6451600" y="4591050"/>
          <p14:tracePt t="25213" x="6464300" y="4591050"/>
          <p14:tracePt t="25232" x="6477000" y="4591050"/>
          <p14:tracePt t="25246" x="6483350" y="4591050"/>
          <p14:tracePt t="25263" x="6508750" y="4591050"/>
          <p14:tracePt t="25280" x="6534150" y="4591050"/>
          <p14:tracePt t="25296" x="6540500" y="4591050"/>
          <p14:tracePt t="25315" x="6546850" y="4591050"/>
          <p14:tracePt t="27048" x="0" y="0"/>
        </p14:tracePtLst>
        <p14:tracePtLst>
          <p14:tracePt t="30131" x="8083550" y="4927600"/>
          <p14:tracePt t="30161" x="8089900" y="4927600"/>
          <p14:tracePt t="30178" x="8172450" y="4826000"/>
          <p14:tracePt t="30196" x="8204200" y="4781550"/>
          <p14:tracePt t="30211" x="8235950" y="4737100"/>
          <p14:tracePt t="30228" x="8248650" y="4705350"/>
          <p14:tracePt t="30231" x="8255000" y="4705350"/>
          <p14:tracePt t="30245" x="8274050" y="4667250"/>
          <p14:tracePt t="30278" x="8280400" y="4660900"/>
          <p14:tracePt t="30295" x="8286750" y="4648200"/>
          <p14:tracePt t="30311" x="8305800" y="4648200"/>
          <p14:tracePt t="30328" x="8312150" y="4641850"/>
          <p14:tracePt t="30332" x="8331200" y="4641850"/>
          <p14:tracePt t="30346" x="8350250" y="4641850"/>
          <p14:tracePt t="30361" x="8362950" y="4641850"/>
          <p14:tracePt t="30378" x="8394700" y="4641850"/>
          <p14:tracePt t="30395" x="8432800" y="4641850"/>
          <p14:tracePt t="30411" x="8451850" y="4654550"/>
          <p14:tracePt t="30428" x="8496300" y="4686300"/>
          <p14:tracePt t="30432" x="8509000" y="4699000"/>
          <p14:tracePt t="30445" x="8521700" y="4705350"/>
          <p14:tracePt t="30461" x="8591550" y="4762500"/>
          <p14:tracePt t="30478" x="8629650" y="4775200"/>
          <p14:tracePt t="30495" x="8661400" y="4806950"/>
          <p14:tracePt t="30511" x="8693150" y="4838700"/>
          <p14:tracePt t="30528" x="8724900" y="4864100"/>
          <p14:tracePt t="30545" x="8756650" y="4889500"/>
          <p14:tracePt t="30561" x="8788400" y="4914900"/>
          <p14:tracePt t="30578" x="8851900" y="4946650"/>
          <p14:tracePt t="30595" x="8890000" y="4984750"/>
          <p14:tracePt t="30600" x="8896350" y="4984750"/>
          <p14:tracePt t="30611" x="8928100" y="4991100"/>
          <p14:tracePt t="30628" x="8978900" y="5010150"/>
          <p14:tracePt t="30644" x="9023350" y="5029200"/>
          <p14:tracePt t="30661" x="9137650" y="5054600"/>
          <p14:tracePt t="30665" x="9182100" y="5060950"/>
          <p14:tracePt t="30678" x="9239250" y="5080000"/>
          <p14:tracePt t="30694" x="9277350" y="5086350"/>
          <p14:tracePt t="30698" x="9290050" y="5086350"/>
          <p14:tracePt t="30711" x="9296400" y="5086350"/>
          <p14:tracePt t="30728" x="9309100" y="5086350"/>
          <p14:tracePt t="30745" x="9315450" y="5086350"/>
          <p14:tracePt t="30761" x="9328150" y="5086350"/>
          <p14:tracePt t="30778" x="9347200" y="5067300"/>
          <p14:tracePt t="30795" x="9398000" y="5054600"/>
          <p14:tracePt t="30799" x="9404350" y="5048250"/>
          <p14:tracePt t="30811" x="9417050" y="5035550"/>
          <p14:tracePt t="30828" x="9429750" y="5016500"/>
          <p14:tracePt t="30844" x="9455150" y="4997450"/>
          <p14:tracePt t="30861" x="9467850" y="4978400"/>
          <p14:tracePt t="30865" x="9474200" y="4965700"/>
          <p14:tracePt t="30878" x="9480550" y="4965700"/>
          <p14:tracePt t="30894" x="9480550" y="4946650"/>
          <p14:tracePt t="30911" x="9505950" y="4927600"/>
          <p14:tracePt t="30928" x="9512300" y="4927600"/>
          <p14:tracePt t="30931" x="9531350" y="4921250"/>
          <p14:tracePt t="30944" x="9544050" y="4914900"/>
          <p14:tracePt t="30961" x="9582150" y="4908550"/>
          <p14:tracePt t="30978" x="9607550" y="4908550"/>
          <p14:tracePt t="30995" x="9671050" y="4908550"/>
          <p14:tracePt t="31014" x="9728200" y="4908550"/>
          <p14:tracePt t="31028" x="9779000" y="4908550"/>
          <p14:tracePt t="31048" x="9804400" y="4908550"/>
          <p14:tracePt t="31062" x="9829800" y="4908550"/>
          <p14:tracePt t="31079" x="9855200" y="4908550"/>
          <p14:tracePt t="31094" x="9874250" y="4908550"/>
          <p14:tracePt t="31111" x="9899650" y="4908550"/>
          <p14:tracePt t="31128" x="9918700" y="4908550"/>
          <p14:tracePt t="31145" x="9975850" y="4908550"/>
          <p14:tracePt t="31148" x="9994900" y="4914900"/>
          <p14:tracePt t="31162" x="10045700" y="4914900"/>
          <p14:tracePt t="31178" x="10077450" y="4921250"/>
          <p14:tracePt t="31194" x="10128250" y="4927600"/>
          <p14:tracePt t="31211" x="10179050" y="4927600"/>
          <p14:tracePt t="31228" x="10223500" y="4927600"/>
          <p14:tracePt t="31245" x="10261600" y="4927600"/>
          <p14:tracePt t="31261" x="10306050" y="4927600"/>
          <p14:tracePt t="31278" x="10363200" y="4927600"/>
          <p14:tracePt t="31294" x="10407650" y="4914900"/>
          <p14:tracePt t="31311" x="10439400" y="4908550"/>
          <p14:tracePt t="31328" x="10477500" y="4902200"/>
          <p14:tracePt t="31345" x="10502900" y="4883150"/>
          <p14:tracePt t="31362" x="10610850" y="4864100"/>
          <p14:tracePt t="31378" x="10655300" y="4857750"/>
          <p14:tracePt t="31394" x="10712450" y="4845050"/>
          <p14:tracePt t="31411" x="10725150" y="4845050"/>
          <p14:tracePt t="31414" x="10744200" y="4845050"/>
          <p14:tracePt t="31428" x="10756900" y="4845050"/>
          <p14:tracePt t="31444" x="10782300" y="4845050"/>
          <p14:tracePt t="31449" x="10795000" y="4845050"/>
          <p14:tracePt t="31461" x="10801350" y="4845050"/>
          <p14:tracePt t="31478" x="10807700" y="4845050"/>
          <p14:tracePt t="31481" x="10814050" y="4845050"/>
          <p14:tracePt t="31495" x="10820400" y="4845050"/>
          <p14:tracePt t="31511" x="10858500" y="4857750"/>
          <p14:tracePt t="31527" x="10890250" y="4857750"/>
          <p14:tracePt t="31544" x="10934700" y="4857750"/>
          <p14:tracePt t="31548" x="10960100" y="4857750"/>
          <p14:tracePt t="31549" x="10985500" y="4857750"/>
          <p14:tracePt t="31562" x="11004550" y="4857750"/>
          <p14:tracePt t="31578" x="11036300" y="4857750"/>
          <p14:tracePt t="31594" x="11068050" y="4857750"/>
          <p14:tracePt t="31613" x="11080750" y="4857750"/>
          <p14:tracePt t="31627" x="11093450" y="4845050"/>
          <p14:tracePt t="31645" x="11106150" y="4838700"/>
          <p14:tracePt t="31648" x="11112500" y="4838700"/>
          <p14:tracePt t="31661" x="11118850" y="4826000"/>
          <p14:tracePt t="31678" x="11137900" y="4819650"/>
          <p14:tracePt t="31682" x="11150600" y="4819650"/>
          <p14:tracePt t="31695" x="11156950" y="4819650"/>
          <p14:tracePt t="31711" x="11201400" y="4813300"/>
          <p14:tracePt t="31727" x="11214100" y="4813300"/>
          <p14:tracePt t="31744" x="11258550" y="4813300"/>
          <p14:tracePt t="31763" x="11290300" y="4806950"/>
          <p14:tracePt t="31778" x="11322050" y="4806950"/>
          <p14:tracePt t="31794" x="11360150" y="4806950"/>
          <p14:tracePt t="31811" x="11379200" y="4806950"/>
          <p14:tracePt t="31845" x="11391900" y="4806950"/>
          <p14:tracePt t="31863" x="11398250" y="4806950"/>
          <p14:tracePt t="31878" x="11423650" y="4806950"/>
          <p14:tracePt t="31894" x="11442700" y="4806950"/>
          <p14:tracePt t="31911" x="11474450" y="4806950"/>
          <p14:tracePt t="31914" x="11487150" y="4806950"/>
          <p14:tracePt t="31929" x="11499850" y="4806950"/>
          <p14:tracePt t="31932" x="11512550" y="4806950"/>
          <p14:tracePt t="31945" x="11525250" y="4806950"/>
          <p14:tracePt t="31963" x="11544300" y="4806950"/>
          <p14:tracePt t="33146" x="0" y="0"/>
        </p14:tracePtLst>
      </p14:laserTraceLst>
    </p:ext>
  </p:extLs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8"/>
          <p:cNvSpPr txBox="1">
            <a:spLocks noGrp="1"/>
          </p:cNvSpPr>
          <p:nvPr>
            <p:ph type="sldNum" sz="quarter" idx="7"/>
          </p:nvPr>
        </p:nvSpPr>
        <p:spPr>
          <a:prstGeom prst="rect">
            <a:avLst/>
          </a:prstGeom>
        </p:spPr>
        <p:txBody>
          <a:bodyPr vert="horz" wrap="square" lIns="0" tIns="0" rIns="0" bIns="0" rtlCol="0">
            <a:spAutoFit/>
          </a:bodyPr>
          <a:lstStyle/>
          <a:p>
            <a:pPr marL="38100">
              <a:lnSpc>
                <a:spcPct val="100000"/>
              </a:lnSpc>
            </a:pPr>
            <a:fld id="{81D60167-4931-47E6-BA6A-407CBD079E47}" type="slidenum">
              <a:rPr spc="-5" dirty="0"/>
              <a:t>50</a:t>
            </a:fld>
            <a:endParaRPr spc="-5" dirty="0"/>
          </a:p>
        </p:txBody>
      </p:sp>
      <p:sp>
        <p:nvSpPr>
          <p:cNvPr id="6" name="object 6"/>
          <p:cNvSpPr txBox="1">
            <a:spLocks noGrp="1"/>
          </p:cNvSpPr>
          <p:nvPr>
            <p:ph type="title"/>
          </p:nvPr>
        </p:nvSpPr>
        <p:spPr>
          <a:xfrm>
            <a:off x="45501" y="609600"/>
            <a:ext cx="2866138" cy="1102353"/>
          </a:xfrm>
          <a:prstGeom prst="rect">
            <a:avLst/>
          </a:prstGeom>
        </p:spPr>
        <p:txBody>
          <a:bodyPr vert="horz" wrap="square" lIns="0" tIns="12700" rIns="0" bIns="0" rtlCol="0">
            <a:spAutoFit/>
          </a:bodyPr>
          <a:lstStyle/>
          <a:p>
            <a:pPr marL="12700" marR="5080">
              <a:lnSpc>
                <a:spcPct val="118000"/>
              </a:lnSpc>
              <a:spcBef>
                <a:spcPts val="100"/>
              </a:spcBef>
            </a:pPr>
            <a:r>
              <a:rPr lang="en-US" sz="3000" dirty="0">
                <a:solidFill>
                  <a:srgbClr val="FFFFFF"/>
                </a:solidFill>
                <a:latin typeface="Arial"/>
                <a:cs typeface="Arial"/>
              </a:rPr>
              <a:t>Animal communication</a:t>
            </a:r>
            <a:endParaRPr sz="3000" dirty="0">
              <a:latin typeface="Arial"/>
              <a:cs typeface="Arial"/>
            </a:endParaRPr>
          </a:p>
        </p:txBody>
      </p:sp>
      <p:sp>
        <p:nvSpPr>
          <p:cNvPr id="7" name="object 3"/>
          <p:cNvSpPr txBox="1"/>
          <p:nvPr/>
        </p:nvSpPr>
        <p:spPr>
          <a:xfrm>
            <a:off x="3442252" y="736472"/>
            <a:ext cx="7926705" cy="1077218"/>
          </a:xfrm>
          <a:prstGeom prst="rect">
            <a:avLst/>
          </a:prstGeom>
        </p:spPr>
        <p:txBody>
          <a:bodyPr vert="horz" wrap="square" lIns="0" tIns="50800" rIns="0" bIns="0" rtlCol="0">
            <a:spAutoFit/>
          </a:bodyPr>
          <a:lstStyle/>
          <a:p>
            <a:pPr marL="12700">
              <a:lnSpc>
                <a:spcPct val="100000"/>
              </a:lnSpc>
              <a:spcBef>
                <a:spcPts val="400"/>
              </a:spcBef>
            </a:pPr>
            <a:endParaRPr lang="en-US" sz="2000" b="1" spc="-5" dirty="0">
              <a:solidFill>
                <a:srgbClr val="003884"/>
              </a:solidFill>
              <a:latin typeface="Arial"/>
              <a:cs typeface="Arial"/>
            </a:endParaRPr>
          </a:p>
          <a:p>
            <a:pPr marL="12700">
              <a:lnSpc>
                <a:spcPct val="100000"/>
              </a:lnSpc>
              <a:spcBef>
                <a:spcPts val="400"/>
              </a:spcBef>
            </a:pPr>
            <a:endParaRPr lang="en-US" sz="2000" b="1" spc="-5" dirty="0">
              <a:solidFill>
                <a:srgbClr val="003884"/>
              </a:solidFill>
              <a:latin typeface="Arial"/>
              <a:cs typeface="Arial"/>
            </a:endParaRPr>
          </a:p>
          <a:p>
            <a:pPr marL="12700">
              <a:lnSpc>
                <a:spcPct val="100000"/>
              </a:lnSpc>
              <a:spcBef>
                <a:spcPts val="400"/>
              </a:spcBef>
            </a:pPr>
            <a:endParaRPr sz="2000" dirty="0">
              <a:latin typeface="Arial"/>
              <a:cs typeface="Arial"/>
            </a:endParaRPr>
          </a:p>
        </p:txBody>
      </p:sp>
      <p:sp>
        <p:nvSpPr>
          <p:cNvPr id="11" name="object 3"/>
          <p:cNvSpPr txBox="1"/>
          <p:nvPr/>
        </p:nvSpPr>
        <p:spPr>
          <a:xfrm>
            <a:off x="3442252" y="736472"/>
            <a:ext cx="7926705" cy="359073"/>
          </a:xfrm>
          <a:prstGeom prst="rect">
            <a:avLst/>
          </a:prstGeom>
        </p:spPr>
        <p:txBody>
          <a:bodyPr vert="horz" wrap="square" lIns="0" tIns="50800" rIns="0" bIns="0" rtlCol="0">
            <a:spAutoFit/>
          </a:bodyPr>
          <a:lstStyle/>
          <a:p>
            <a:pPr marL="12700">
              <a:lnSpc>
                <a:spcPct val="100000"/>
              </a:lnSpc>
              <a:spcBef>
                <a:spcPts val="400"/>
              </a:spcBef>
            </a:pPr>
            <a:r>
              <a:rPr lang="en-US" sz="2000" b="1" spc="-5" dirty="0">
                <a:solidFill>
                  <a:srgbClr val="003884"/>
                </a:solidFill>
                <a:latin typeface="Arial"/>
                <a:cs typeface="Arial"/>
              </a:rPr>
              <a:t>Habitat and adapted communication</a:t>
            </a:r>
            <a:endParaRPr lang="en-US" sz="2000" dirty="0">
              <a:latin typeface="Arial"/>
              <a:cs typeface="Arial"/>
            </a:endParaRPr>
          </a:p>
        </p:txBody>
      </p:sp>
      <p:sp>
        <p:nvSpPr>
          <p:cNvPr id="2" name="Text Placeholder 1"/>
          <p:cNvSpPr>
            <a:spLocks noGrp="1"/>
          </p:cNvSpPr>
          <p:nvPr>
            <p:ph type="body" idx="1"/>
          </p:nvPr>
        </p:nvSpPr>
        <p:spPr>
          <a:xfrm>
            <a:off x="3448878" y="1462269"/>
            <a:ext cx="8763509" cy="923330"/>
          </a:xfrm>
        </p:spPr>
        <p:txBody>
          <a:bodyPr/>
          <a:lstStyle/>
          <a:p>
            <a:pPr marL="342900" indent="-342900">
              <a:buFont typeface="Arial" panose="020B0604020202020204" pitchFamily="34" charset="0"/>
              <a:buChar char="•"/>
            </a:pPr>
            <a:r>
              <a:rPr lang="en-US" sz="2000" dirty="0"/>
              <a:t>Birds sing “slower” in reverberant environments</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sz="2000" dirty="0"/>
          </a:p>
        </p:txBody>
      </p:sp>
      <p:pic>
        <p:nvPicPr>
          <p:cNvPr id="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6999" y="2078678"/>
            <a:ext cx="5840931" cy="40104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68225" y="2539487"/>
            <a:ext cx="3635694" cy="26642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76183859"/>
      </p:ext>
    </p:extLst>
  </p:cSld>
  <p:clrMapOvr>
    <a:masterClrMapping/>
  </p:clrMapOvr>
  <mc:AlternateContent xmlns:mc="http://schemas.openxmlformats.org/markup-compatibility/2006" xmlns:p14="http://schemas.microsoft.com/office/powerpoint/2010/main">
    <mc:Choice Requires="p14">
      <p:transition spd="slow" p14:dur="2000" advTm="35044"/>
    </mc:Choice>
    <mc:Fallback xmlns="">
      <p:transition spd="slow" advTm="35044"/>
    </mc:Fallback>
  </mc:AlternateContent>
  <p:extLst>
    <p:ext uri="{3A86A75C-4F4B-4683-9AE1-C65F6400EC91}">
      <p14:laserTraceLst xmlns:p14="http://schemas.microsoft.com/office/powerpoint/2010/main">
        <p14:tracePtLst>
          <p14:tracePt t="23265" x="2794000" y="4635500"/>
          <p14:tracePt t="23380" x="2806700" y="4635500"/>
          <p14:tracePt t="23397" x="2832100" y="4635500"/>
          <p14:tracePt t="23413" x="2863850" y="4635500"/>
          <p14:tracePt t="23430" x="2901950" y="4635500"/>
          <p14:tracePt t="23447" x="2940050" y="4635500"/>
          <p14:tracePt t="23450" x="2952750" y="4635500"/>
          <p14:tracePt t="23463" x="2959100" y="4635500"/>
          <p14:tracePt t="23480" x="2984500" y="4629150"/>
          <p14:tracePt t="23497" x="3003550" y="4629150"/>
          <p14:tracePt t="23514" x="3028950" y="4616450"/>
          <p14:tracePt t="23530" x="3041650" y="4610100"/>
          <p14:tracePt t="23548" x="3060700" y="4610100"/>
          <p14:tracePt t="23551" x="3079750" y="4610100"/>
          <p14:tracePt t="23565" x="3086100" y="4610100"/>
          <p14:tracePt t="23581" x="3111500" y="4610100"/>
          <p14:tracePt t="23597" x="3124200" y="4610100"/>
          <p14:tracePt t="23614" x="3155950" y="4610100"/>
          <p14:tracePt t="23630" x="3175000" y="4610100"/>
          <p14:tracePt t="23647" x="3213100" y="4603750"/>
          <p14:tracePt t="23650" x="3225800" y="4591050"/>
          <p14:tracePt t="23680" x="3251200" y="4591050"/>
          <p14:tracePt t="23697" x="3263900" y="4591050"/>
          <p14:tracePt t="23713" x="3270250" y="4591050"/>
          <p14:tracePt t="23730" x="3289300" y="4591050"/>
          <p14:tracePt t="23747" x="3302000" y="4591050"/>
          <p14:tracePt t="23763" x="3327400" y="4591050"/>
          <p14:tracePt t="23781" x="3346450" y="4591050"/>
          <p14:tracePt t="23784" x="3359150" y="4591050"/>
          <p14:tracePt t="23797" x="3378200" y="4591050"/>
          <p14:tracePt t="23813" x="3390900" y="4591050"/>
          <p14:tracePt t="23830" x="3409950" y="4591050"/>
          <p14:tracePt t="23847" x="3441700" y="4591050"/>
          <p14:tracePt t="23863" x="3460750" y="4591050"/>
          <p14:tracePt t="23880" x="3530600" y="4591050"/>
          <p14:tracePt t="23897" x="3562350" y="4591050"/>
          <p14:tracePt t="23913" x="3587750" y="4591050"/>
          <p14:tracePt t="23930" x="3619500" y="4591050"/>
          <p14:tracePt t="23947" x="3644900" y="4591050"/>
          <p14:tracePt t="23951" x="3651250" y="4591050"/>
          <p14:tracePt t="23963" x="3670300" y="4591050"/>
          <p14:tracePt t="23980" x="3708400" y="4597400"/>
          <p14:tracePt t="23997" x="3733800" y="4597400"/>
          <p14:tracePt t="24013" x="3765550" y="4597400"/>
          <p14:tracePt t="24017" x="3784600" y="4597400"/>
          <p14:tracePt t="24031" x="3816350" y="4597400"/>
          <p14:tracePt t="24047" x="3841750" y="4597400"/>
          <p14:tracePt t="24063" x="3898900" y="4597400"/>
          <p14:tracePt t="24081" x="3943350" y="4597400"/>
          <p14:tracePt t="24097" x="3968750" y="4597400"/>
          <p14:tracePt t="24113" x="4019550" y="4597400"/>
          <p14:tracePt t="24132" x="4051300" y="4610100"/>
          <p14:tracePt t="24135" x="4127500" y="4616450"/>
          <p14:tracePt t="24147" x="4159250" y="4622800"/>
          <p14:tracePt t="24167" x="4254500" y="4622800"/>
          <p14:tracePt t="24180" x="4368800" y="4622800"/>
          <p14:tracePt t="24198" x="4406900" y="4629150"/>
          <p14:tracePt t="24201" x="4464050" y="4629150"/>
          <p14:tracePt t="24213" x="4495800" y="4629150"/>
          <p14:tracePt t="24231" x="4546600" y="4635500"/>
          <p14:tracePt t="24247" x="4584700" y="4635500"/>
          <p14:tracePt t="24263" x="4635500" y="4635500"/>
          <p14:tracePt t="24267" x="4660900" y="4635500"/>
          <p14:tracePt t="24282" x="4724400" y="4635500"/>
          <p14:tracePt t="24297" x="4781550" y="4641850"/>
          <p14:tracePt t="24314" x="4813300" y="4641850"/>
          <p14:tracePt t="24330" x="4838700" y="4641850"/>
          <p14:tracePt t="24333" x="4857750" y="4641850"/>
          <p14:tracePt t="24347" x="4876800" y="4641850"/>
          <p14:tracePt t="24363" x="4902200" y="4641850"/>
          <p14:tracePt t="24380" x="4921250" y="4641850"/>
          <p14:tracePt t="24397" x="4940300" y="4641850"/>
          <p14:tracePt t="24413" x="4991100" y="4648200"/>
          <p14:tracePt t="24430" x="5029200" y="4648200"/>
          <p14:tracePt t="24433" x="5035550" y="4648200"/>
          <p14:tracePt t="24446" x="5086350" y="4648200"/>
          <p14:tracePt t="24463" x="5130800" y="4648200"/>
          <p14:tracePt t="24480" x="5168900" y="4648200"/>
          <p14:tracePt t="24497" x="5232400" y="4648200"/>
          <p14:tracePt t="24501" x="5264150" y="4648200"/>
          <p14:tracePt t="24513" x="5289550" y="4648200"/>
          <p14:tracePt t="24530" x="5334000" y="4648200"/>
          <p14:tracePt t="24533" x="5346700" y="4648200"/>
          <p14:tracePt t="24547" x="5365750" y="4648200"/>
          <p14:tracePt t="24564" x="5403850" y="4648200"/>
          <p14:tracePt t="24567" x="5448300" y="4641850"/>
          <p14:tracePt t="24580" x="5505450" y="4635500"/>
          <p14:tracePt t="24597" x="5549900" y="4635500"/>
          <p14:tracePt t="24613" x="5588000" y="4635500"/>
          <p14:tracePt t="24630" x="5676900" y="4635500"/>
          <p14:tracePt t="24634" x="5683250" y="4635500"/>
          <p14:tracePt t="24647" x="5734050" y="4635500"/>
          <p14:tracePt t="24664" x="5778500" y="4635500"/>
          <p14:tracePt t="24680" x="5816600" y="4635500"/>
          <p14:tracePt t="24697" x="5880100" y="4629150"/>
          <p14:tracePt t="24701" x="5911850" y="4616450"/>
          <p14:tracePt t="24713" x="5918200" y="4616450"/>
          <p14:tracePt t="24730" x="5956300" y="4616450"/>
          <p14:tracePt t="24747" x="5969000" y="4610100"/>
          <p14:tracePt t="24764" x="5981700" y="4610100"/>
          <p14:tracePt t="24767" x="5988050" y="4610100"/>
          <p14:tracePt t="24780" x="5994400" y="4610100"/>
          <p14:tracePt t="24797" x="6007100" y="4610100"/>
          <p14:tracePt t="24813" x="6019800" y="4610100"/>
          <p14:tracePt t="24830" x="6051550" y="4603750"/>
          <p14:tracePt t="24863" x="6089650" y="4603750"/>
          <p14:tracePt t="24880" x="6108700" y="4603750"/>
          <p14:tracePt t="24897" x="6134100" y="4597400"/>
          <p14:tracePt t="24913" x="6159500" y="4597400"/>
          <p14:tracePt t="24930" x="6178550" y="4597400"/>
          <p14:tracePt t="24947" x="6210300" y="4597400"/>
          <p14:tracePt t="24963" x="6248400" y="4597400"/>
          <p14:tracePt t="24967" x="6261100" y="4597400"/>
          <p14:tracePt t="24980" x="6280150" y="4597400"/>
          <p14:tracePt t="24997" x="6324600" y="4597400"/>
          <p14:tracePt t="25013" x="6350000" y="4597400"/>
          <p14:tracePt t="25030" x="6369050" y="4597400"/>
          <p14:tracePt t="25050" x="6388100" y="4597400"/>
          <p14:tracePt t="25096" x="6394450" y="4597400"/>
          <p14:tracePt t="25114" x="6407150" y="4597400"/>
          <p14:tracePt t="25129" x="6413500" y="4597400"/>
          <p14:tracePt t="25146" x="6419850" y="4597400"/>
          <p14:tracePt t="25163" x="6432550" y="4597400"/>
          <p14:tracePt t="25180" x="6438900" y="4597400"/>
          <p14:tracePt t="25196" x="6451600" y="4591050"/>
          <p14:tracePt t="25213" x="6464300" y="4591050"/>
          <p14:tracePt t="25232" x="6477000" y="4591050"/>
          <p14:tracePt t="25246" x="6483350" y="4591050"/>
          <p14:tracePt t="25263" x="6508750" y="4591050"/>
          <p14:tracePt t="25280" x="6534150" y="4591050"/>
          <p14:tracePt t="25296" x="6540500" y="4591050"/>
          <p14:tracePt t="25315" x="6546850" y="4591050"/>
          <p14:tracePt t="27048" x="0" y="0"/>
        </p14:tracePtLst>
        <p14:tracePtLst>
          <p14:tracePt t="30131" x="8083550" y="4927600"/>
          <p14:tracePt t="30161" x="8089900" y="4927600"/>
          <p14:tracePt t="30178" x="8172450" y="4826000"/>
          <p14:tracePt t="30196" x="8204200" y="4781550"/>
          <p14:tracePt t="30211" x="8235950" y="4737100"/>
          <p14:tracePt t="30228" x="8248650" y="4705350"/>
          <p14:tracePt t="30231" x="8255000" y="4705350"/>
          <p14:tracePt t="30245" x="8274050" y="4667250"/>
          <p14:tracePt t="30278" x="8280400" y="4660900"/>
          <p14:tracePt t="30295" x="8286750" y="4648200"/>
          <p14:tracePt t="30311" x="8305800" y="4648200"/>
          <p14:tracePt t="30328" x="8312150" y="4641850"/>
          <p14:tracePt t="30332" x="8331200" y="4641850"/>
          <p14:tracePt t="30346" x="8350250" y="4641850"/>
          <p14:tracePt t="30361" x="8362950" y="4641850"/>
          <p14:tracePt t="30378" x="8394700" y="4641850"/>
          <p14:tracePt t="30395" x="8432800" y="4641850"/>
          <p14:tracePt t="30411" x="8451850" y="4654550"/>
          <p14:tracePt t="30428" x="8496300" y="4686300"/>
          <p14:tracePt t="30432" x="8509000" y="4699000"/>
          <p14:tracePt t="30445" x="8521700" y="4705350"/>
          <p14:tracePt t="30461" x="8591550" y="4762500"/>
          <p14:tracePt t="30478" x="8629650" y="4775200"/>
          <p14:tracePt t="30495" x="8661400" y="4806950"/>
          <p14:tracePt t="30511" x="8693150" y="4838700"/>
          <p14:tracePt t="30528" x="8724900" y="4864100"/>
          <p14:tracePt t="30545" x="8756650" y="4889500"/>
          <p14:tracePt t="30561" x="8788400" y="4914900"/>
          <p14:tracePt t="30578" x="8851900" y="4946650"/>
          <p14:tracePt t="30595" x="8890000" y="4984750"/>
          <p14:tracePt t="30600" x="8896350" y="4984750"/>
          <p14:tracePt t="30611" x="8928100" y="4991100"/>
          <p14:tracePt t="30628" x="8978900" y="5010150"/>
          <p14:tracePt t="30644" x="9023350" y="5029200"/>
          <p14:tracePt t="30661" x="9137650" y="5054600"/>
          <p14:tracePt t="30665" x="9182100" y="5060950"/>
          <p14:tracePt t="30678" x="9239250" y="5080000"/>
          <p14:tracePt t="30694" x="9277350" y="5086350"/>
          <p14:tracePt t="30698" x="9290050" y="5086350"/>
          <p14:tracePt t="30711" x="9296400" y="5086350"/>
          <p14:tracePt t="30728" x="9309100" y="5086350"/>
          <p14:tracePt t="30745" x="9315450" y="5086350"/>
          <p14:tracePt t="30761" x="9328150" y="5086350"/>
          <p14:tracePt t="30778" x="9347200" y="5067300"/>
          <p14:tracePt t="30795" x="9398000" y="5054600"/>
          <p14:tracePt t="30799" x="9404350" y="5048250"/>
          <p14:tracePt t="30811" x="9417050" y="5035550"/>
          <p14:tracePt t="30828" x="9429750" y="5016500"/>
          <p14:tracePt t="30844" x="9455150" y="4997450"/>
          <p14:tracePt t="30861" x="9467850" y="4978400"/>
          <p14:tracePt t="30865" x="9474200" y="4965700"/>
          <p14:tracePt t="30878" x="9480550" y="4965700"/>
          <p14:tracePt t="30894" x="9480550" y="4946650"/>
          <p14:tracePt t="30911" x="9505950" y="4927600"/>
          <p14:tracePt t="30928" x="9512300" y="4927600"/>
          <p14:tracePt t="30931" x="9531350" y="4921250"/>
          <p14:tracePt t="30944" x="9544050" y="4914900"/>
          <p14:tracePt t="30961" x="9582150" y="4908550"/>
          <p14:tracePt t="30978" x="9607550" y="4908550"/>
          <p14:tracePt t="30995" x="9671050" y="4908550"/>
          <p14:tracePt t="31014" x="9728200" y="4908550"/>
          <p14:tracePt t="31028" x="9779000" y="4908550"/>
          <p14:tracePt t="31048" x="9804400" y="4908550"/>
          <p14:tracePt t="31062" x="9829800" y="4908550"/>
          <p14:tracePt t="31079" x="9855200" y="4908550"/>
          <p14:tracePt t="31094" x="9874250" y="4908550"/>
          <p14:tracePt t="31111" x="9899650" y="4908550"/>
          <p14:tracePt t="31128" x="9918700" y="4908550"/>
          <p14:tracePt t="31145" x="9975850" y="4908550"/>
          <p14:tracePt t="31148" x="9994900" y="4914900"/>
          <p14:tracePt t="31162" x="10045700" y="4914900"/>
          <p14:tracePt t="31178" x="10077450" y="4921250"/>
          <p14:tracePt t="31194" x="10128250" y="4927600"/>
          <p14:tracePt t="31211" x="10179050" y="4927600"/>
          <p14:tracePt t="31228" x="10223500" y="4927600"/>
          <p14:tracePt t="31245" x="10261600" y="4927600"/>
          <p14:tracePt t="31261" x="10306050" y="4927600"/>
          <p14:tracePt t="31278" x="10363200" y="4927600"/>
          <p14:tracePt t="31294" x="10407650" y="4914900"/>
          <p14:tracePt t="31311" x="10439400" y="4908550"/>
          <p14:tracePt t="31328" x="10477500" y="4902200"/>
          <p14:tracePt t="31345" x="10502900" y="4883150"/>
          <p14:tracePt t="31362" x="10610850" y="4864100"/>
          <p14:tracePt t="31378" x="10655300" y="4857750"/>
          <p14:tracePt t="31394" x="10712450" y="4845050"/>
          <p14:tracePt t="31411" x="10725150" y="4845050"/>
          <p14:tracePt t="31414" x="10744200" y="4845050"/>
          <p14:tracePt t="31428" x="10756900" y="4845050"/>
          <p14:tracePt t="31444" x="10782300" y="4845050"/>
          <p14:tracePt t="31449" x="10795000" y="4845050"/>
          <p14:tracePt t="31461" x="10801350" y="4845050"/>
          <p14:tracePt t="31478" x="10807700" y="4845050"/>
          <p14:tracePt t="31481" x="10814050" y="4845050"/>
          <p14:tracePt t="31495" x="10820400" y="4845050"/>
          <p14:tracePt t="31511" x="10858500" y="4857750"/>
          <p14:tracePt t="31527" x="10890250" y="4857750"/>
          <p14:tracePt t="31544" x="10934700" y="4857750"/>
          <p14:tracePt t="31548" x="10960100" y="4857750"/>
          <p14:tracePt t="31549" x="10985500" y="4857750"/>
          <p14:tracePt t="31562" x="11004550" y="4857750"/>
          <p14:tracePt t="31578" x="11036300" y="4857750"/>
          <p14:tracePt t="31594" x="11068050" y="4857750"/>
          <p14:tracePt t="31613" x="11080750" y="4857750"/>
          <p14:tracePt t="31627" x="11093450" y="4845050"/>
          <p14:tracePt t="31645" x="11106150" y="4838700"/>
          <p14:tracePt t="31648" x="11112500" y="4838700"/>
          <p14:tracePt t="31661" x="11118850" y="4826000"/>
          <p14:tracePt t="31678" x="11137900" y="4819650"/>
          <p14:tracePt t="31682" x="11150600" y="4819650"/>
          <p14:tracePt t="31695" x="11156950" y="4819650"/>
          <p14:tracePt t="31711" x="11201400" y="4813300"/>
          <p14:tracePt t="31727" x="11214100" y="4813300"/>
          <p14:tracePt t="31744" x="11258550" y="4813300"/>
          <p14:tracePt t="31763" x="11290300" y="4806950"/>
          <p14:tracePt t="31778" x="11322050" y="4806950"/>
          <p14:tracePt t="31794" x="11360150" y="4806950"/>
          <p14:tracePt t="31811" x="11379200" y="4806950"/>
          <p14:tracePt t="31845" x="11391900" y="4806950"/>
          <p14:tracePt t="31863" x="11398250" y="4806950"/>
          <p14:tracePt t="31878" x="11423650" y="4806950"/>
          <p14:tracePt t="31894" x="11442700" y="4806950"/>
          <p14:tracePt t="31911" x="11474450" y="4806950"/>
          <p14:tracePt t="31914" x="11487150" y="4806950"/>
          <p14:tracePt t="31929" x="11499850" y="4806950"/>
          <p14:tracePt t="31932" x="11512550" y="4806950"/>
          <p14:tracePt t="31945" x="11525250" y="4806950"/>
          <p14:tracePt t="31963" x="11544300" y="4806950"/>
          <p14:tracePt t="33146" x="0" y="0"/>
        </p14:tracePtLst>
      </p14:laserTraceLst>
    </p:ext>
  </p:extLs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8"/>
          <p:cNvSpPr txBox="1">
            <a:spLocks noGrp="1"/>
          </p:cNvSpPr>
          <p:nvPr>
            <p:ph type="sldNum" sz="quarter" idx="7"/>
          </p:nvPr>
        </p:nvSpPr>
        <p:spPr>
          <a:prstGeom prst="rect">
            <a:avLst/>
          </a:prstGeom>
        </p:spPr>
        <p:txBody>
          <a:bodyPr vert="horz" wrap="square" lIns="0" tIns="0" rIns="0" bIns="0" rtlCol="0">
            <a:spAutoFit/>
          </a:bodyPr>
          <a:lstStyle/>
          <a:p>
            <a:pPr marL="38100">
              <a:lnSpc>
                <a:spcPct val="100000"/>
              </a:lnSpc>
            </a:pPr>
            <a:fld id="{81D60167-4931-47E6-BA6A-407CBD079E47}" type="slidenum">
              <a:rPr spc="-5" dirty="0"/>
              <a:t>51</a:t>
            </a:fld>
            <a:endParaRPr spc="-5" dirty="0"/>
          </a:p>
        </p:txBody>
      </p:sp>
      <p:sp>
        <p:nvSpPr>
          <p:cNvPr id="6" name="object 6"/>
          <p:cNvSpPr txBox="1">
            <a:spLocks noGrp="1"/>
          </p:cNvSpPr>
          <p:nvPr>
            <p:ph type="title"/>
          </p:nvPr>
        </p:nvSpPr>
        <p:spPr>
          <a:xfrm>
            <a:off x="45501" y="609600"/>
            <a:ext cx="2866138" cy="1102353"/>
          </a:xfrm>
          <a:prstGeom prst="rect">
            <a:avLst/>
          </a:prstGeom>
        </p:spPr>
        <p:txBody>
          <a:bodyPr vert="horz" wrap="square" lIns="0" tIns="12700" rIns="0" bIns="0" rtlCol="0">
            <a:spAutoFit/>
          </a:bodyPr>
          <a:lstStyle/>
          <a:p>
            <a:pPr marL="12700" marR="5080">
              <a:lnSpc>
                <a:spcPct val="118000"/>
              </a:lnSpc>
              <a:spcBef>
                <a:spcPts val="100"/>
              </a:spcBef>
            </a:pPr>
            <a:r>
              <a:rPr lang="en-US" sz="3000" dirty="0">
                <a:solidFill>
                  <a:srgbClr val="FFFFFF"/>
                </a:solidFill>
                <a:latin typeface="Arial"/>
                <a:cs typeface="Arial"/>
              </a:rPr>
              <a:t>Animal communication</a:t>
            </a:r>
            <a:endParaRPr sz="3000" dirty="0">
              <a:latin typeface="Arial"/>
              <a:cs typeface="Arial"/>
            </a:endParaRPr>
          </a:p>
        </p:txBody>
      </p:sp>
      <p:sp>
        <p:nvSpPr>
          <p:cNvPr id="7" name="object 3"/>
          <p:cNvSpPr txBox="1"/>
          <p:nvPr/>
        </p:nvSpPr>
        <p:spPr>
          <a:xfrm>
            <a:off x="3442252" y="736472"/>
            <a:ext cx="7926705" cy="1077218"/>
          </a:xfrm>
          <a:prstGeom prst="rect">
            <a:avLst/>
          </a:prstGeom>
        </p:spPr>
        <p:txBody>
          <a:bodyPr vert="horz" wrap="square" lIns="0" tIns="50800" rIns="0" bIns="0" rtlCol="0">
            <a:spAutoFit/>
          </a:bodyPr>
          <a:lstStyle/>
          <a:p>
            <a:pPr marL="12700">
              <a:lnSpc>
                <a:spcPct val="100000"/>
              </a:lnSpc>
              <a:spcBef>
                <a:spcPts val="400"/>
              </a:spcBef>
            </a:pPr>
            <a:endParaRPr lang="en-US" sz="2000" b="1" spc="-5" dirty="0">
              <a:solidFill>
                <a:srgbClr val="003884"/>
              </a:solidFill>
              <a:latin typeface="Arial"/>
              <a:cs typeface="Arial"/>
            </a:endParaRPr>
          </a:p>
          <a:p>
            <a:pPr marL="12700">
              <a:lnSpc>
                <a:spcPct val="100000"/>
              </a:lnSpc>
              <a:spcBef>
                <a:spcPts val="400"/>
              </a:spcBef>
            </a:pPr>
            <a:endParaRPr lang="en-US" sz="2000" b="1" spc="-5" dirty="0">
              <a:solidFill>
                <a:srgbClr val="003884"/>
              </a:solidFill>
              <a:latin typeface="Arial"/>
              <a:cs typeface="Arial"/>
            </a:endParaRPr>
          </a:p>
          <a:p>
            <a:pPr marL="12700">
              <a:lnSpc>
                <a:spcPct val="100000"/>
              </a:lnSpc>
              <a:spcBef>
                <a:spcPts val="400"/>
              </a:spcBef>
            </a:pPr>
            <a:endParaRPr sz="2000" dirty="0">
              <a:latin typeface="Arial"/>
              <a:cs typeface="Arial"/>
            </a:endParaRPr>
          </a:p>
        </p:txBody>
      </p:sp>
      <p:sp>
        <p:nvSpPr>
          <p:cNvPr id="11" name="object 3"/>
          <p:cNvSpPr txBox="1"/>
          <p:nvPr/>
        </p:nvSpPr>
        <p:spPr>
          <a:xfrm>
            <a:off x="3442252" y="736472"/>
            <a:ext cx="7926705" cy="359073"/>
          </a:xfrm>
          <a:prstGeom prst="rect">
            <a:avLst/>
          </a:prstGeom>
        </p:spPr>
        <p:txBody>
          <a:bodyPr vert="horz" wrap="square" lIns="0" tIns="50800" rIns="0" bIns="0" rtlCol="0">
            <a:spAutoFit/>
          </a:bodyPr>
          <a:lstStyle/>
          <a:p>
            <a:pPr marL="12700">
              <a:lnSpc>
                <a:spcPct val="100000"/>
              </a:lnSpc>
              <a:spcBef>
                <a:spcPts val="400"/>
              </a:spcBef>
            </a:pPr>
            <a:r>
              <a:rPr lang="en-US" sz="2000" b="1" spc="-5" dirty="0">
                <a:solidFill>
                  <a:srgbClr val="003884"/>
                </a:solidFill>
                <a:latin typeface="Arial"/>
                <a:cs typeface="Arial"/>
              </a:rPr>
              <a:t>Habitat and adapted communication</a:t>
            </a:r>
            <a:endParaRPr lang="en-US" sz="2000" dirty="0">
              <a:latin typeface="Arial"/>
              <a:cs typeface="Arial"/>
            </a:endParaRPr>
          </a:p>
        </p:txBody>
      </p:sp>
      <p:sp>
        <p:nvSpPr>
          <p:cNvPr id="2" name="Text Placeholder 1"/>
          <p:cNvSpPr>
            <a:spLocks noGrp="1"/>
          </p:cNvSpPr>
          <p:nvPr>
            <p:ph type="body" idx="1"/>
          </p:nvPr>
        </p:nvSpPr>
        <p:spPr>
          <a:xfrm>
            <a:off x="7499020" y="1485301"/>
            <a:ext cx="3637722" cy="923330"/>
          </a:xfrm>
        </p:spPr>
        <p:txBody>
          <a:bodyPr/>
          <a:lstStyle/>
          <a:p>
            <a:pPr marL="342900" indent="-342900">
              <a:buFont typeface="Arial" panose="020B0604020202020204" pitchFamily="34" charset="0"/>
              <a:buChar char="•"/>
            </a:pPr>
            <a:r>
              <a:rPr lang="en-US" sz="2000" dirty="0"/>
              <a:t>Birds sing at a high frequency in noisy towns</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sz="2000" dirty="0"/>
          </a:p>
        </p:txBody>
      </p:sp>
      <p:pic>
        <p:nvPicPr>
          <p:cNvPr id="1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01591" y="1275081"/>
            <a:ext cx="3866816" cy="48971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00" y="2801663"/>
            <a:ext cx="3867150" cy="33099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0475686"/>
      </p:ext>
    </p:extLst>
  </p:cSld>
  <p:clrMapOvr>
    <a:masterClrMapping/>
  </p:clrMapOvr>
  <mc:AlternateContent xmlns:mc="http://schemas.openxmlformats.org/markup-compatibility/2006" xmlns:p14="http://schemas.microsoft.com/office/powerpoint/2010/main">
    <mc:Choice Requires="p14">
      <p:transition spd="slow" p14:dur="2000" advTm="35044"/>
    </mc:Choice>
    <mc:Fallback xmlns="">
      <p:transition spd="slow" advTm="35044"/>
    </mc:Fallback>
  </mc:AlternateContent>
  <p:extLst>
    <p:ext uri="{3A86A75C-4F4B-4683-9AE1-C65F6400EC91}">
      <p14:laserTraceLst xmlns:p14="http://schemas.microsoft.com/office/powerpoint/2010/main">
        <p14:tracePtLst>
          <p14:tracePt t="23265" x="2794000" y="4635500"/>
          <p14:tracePt t="23380" x="2806700" y="4635500"/>
          <p14:tracePt t="23397" x="2832100" y="4635500"/>
          <p14:tracePt t="23413" x="2863850" y="4635500"/>
          <p14:tracePt t="23430" x="2901950" y="4635500"/>
          <p14:tracePt t="23447" x="2940050" y="4635500"/>
          <p14:tracePt t="23450" x="2952750" y="4635500"/>
          <p14:tracePt t="23463" x="2959100" y="4635500"/>
          <p14:tracePt t="23480" x="2984500" y="4629150"/>
          <p14:tracePt t="23497" x="3003550" y="4629150"/>
          <p14:tracePt t="23514" x="3028950" y="4616450"/>
          <p14:tracePt t="23530" x="3041650" y="4610100"/>
          <p14:tracePt t="23548" x="3060700" y="4610100"/>
          <p14:tracePt t="23551" x="3079750" y="4610100"/>
          <p14:tracePt t="23565" x="3086100" y="4610100"/>
          <p14:tracePt t="23581" x="3111500" y="4610100"/>
          <p14:tracePt t="23597" x="3124200" y="4610100"/>
          <p14:tracePt t="23614" x="3155950" y="4610100"/>
          <p14:tracePt t="23630" x="3175000" y="4610100"/>
          <p14:tracePt t="23647" x="3213100" y="4603750"/>
          <p14:tracePt t="23650" x="3225800" y="4591050"/>
          <p14:tracePt t="23680" x="3251200" y="4591050"/>
          <p14:tracePt t="23697" x="3263900" y="4591050"/>
          <p14:tracePt t="23713" x="3270250" y="4591050"/>
          <p14:tracePt t="23730" x="3289300" y="4591050"/>
          <p14:tracePt t="23747" x="3302000" y="4591050"/>
          <p14:tracePt t="23763" x="3327400" y="4591050"/>
          <p14:tracePt t="23781" x="3346450" y="4591050"/>
          <p14:tracePt t="23784" x="3359150" y="4591050"/>
          <p14:tracePt t="23797" x="3378200" y="4591050"/>
          <p14:tracePt t="23813" x="3390900" y="4591050"/>
          <p14:tracePt t="23830" x="3409950" y="4591050"/>
          <p14:tracePt t="23847" x="3441700" y="4591050"/>
          <p14:tracePt t="23863" x="3460750" y="4591050"/>
          <p14:tracePt t="23880" x="3530600" y="4591050"/>
          <p14:tracePt t="23897" x="3562350" y="4591050"/>
          <p14:tracePt t="23913" x="3587750" y="4591050"/>
          <p14:tracePt t="23930" x="3619500" y="4591050"/>
          <p14:tracePt t="23947" x="3644900" y="4591050"/>
          <p14:tracePt t="23951" x="3651250" y="4591050"/>
          <p14:tracePt t="23963" x="3670300" y="4591050"/>
          <p14:tracePt t="23980" x="3708400" y="4597400"/>
          <p14:tracePt t="23997" x="3733800" y="4597400"/>
          <p14:tracePt t="24013" x="3765550" y="4597400"/>
          <p14:tracePt t="24017" x="3784600" y="4597400"/>
          <p14:tracePt t="24031" x="3816350" y="4597400"/>
          <p14:tracePt t="24047" x="3841750" y="4597400"/>
          <p14:tracePt t="24063" x="3898900" y="4597400"/>
          <p14:tracePt t="24081" x="3943350" y="4597400"/>
          <p14:tracePt t="24097" x="3968750" y="4597400"/>
          <p14:tracePt t="24113" x="4019550" y="4597400"/>
          <p14:tracePt t="24132" x="4051300" y="4610100"/>
          <p14:tracePt t="24135" x="4127500" y="4616450"/>
          <p14:tracePt t="24147" x="4159250" y="4622800"/>
          <p14:tracePt t="24167" x="4254500" y="4622800"/>
          <p14:tracePt t="24180" x="4368800" y="4622800"/>
          <p14:tracePt t="24198" x="4406900" y="4629150"/>
          <p14:tracePt t="24201" x="4464050" y="4629150"/>
          <p14:tracePt t="24213" x="4495800" y="4629150"/>
          <p14:tracePt t="24231" x="4546600" y="4635500"/>
          <p14:tracePt t="24247" x="4584700" y="4635500"/>
          <p14:tracePt t="24263" x="4635500" y="4635500"/>
          <p14:tracePt t="24267" x="4660900" y="4635500"/>
          <p14:tracePt t="24282" x="4724400" y="4635500"/>
          <p14:tracePt t="24297" x="4781550" y="4641850"/>
          <p14:tracePt t="24314" x="4813300" y="4641850"/>
          <p14:tracePt t="24330" x="4838700" y="4641850"/>
          <p14:tracePt t="24333" x="4857750" y="4641850"/>
          <p14:tracePt t="24347" x="4876800" y="4641850"/>
          <p14:tracePt t="24363" x="4902200" y="4641850"/>
          <p14:tracePt t="24380" x="4921250" y="4641850"/>
          <p14:tracePt t="24397" x="4940300" y="4641850"/>
          <p14:tracePt t="24413" x="4991100" y="4648200"/>
          <p14:tracePt t="24430" x="5029200" y="4648200"/>
          <p14:tracePt t="24433" x="5035550" y="4648200"/>
          <p14:tracePt t="24446" x="5086350" y="4648200"/>
          <p14:tracePt t="24463" x="5130800" y="4648200"/>
          <p14:tracePt t="24480" x="5168900" y="4648200"/>
          <p14:tracePt t="24497" x="5232400" y="4648200"/>
          <p14:tracePt t="24501" x="5264150" y="4648200"/>
          <p14:tracePt t="24513" x="5289550" y="4648200"/>
          <p14:tracePt t="24530" x="5334000" y="4648200"/>
          <p14:tracePt t="24533" x="5346700" y="4648200"/>
          <p14:tracePt t="24547" x="5365750" y="4648200"/>
          <p14:tracePt t="24564" x="5403850" y="4648200"/>
          <p14:tracePt t="24567" x="5448300" y="4641850"/>
          <p14:tracePt t="24580" x="5505450" y="4635500"/>
          <p14:tracePt t="24597" x="5549900" y="4635500"/>
          <p14:tracePt t="24613" x="5588000" y="4635500"/>
          <p14:tracePt t="24630" x="5676900" y="4635500"/>
          <p14:tracePt t="24634" x="5683250" y="4635500"/>
          <p14:tracePt t="24647" x="5734050" y="4635500"/>
          <p14:tracePt t="24664" x="5778500" y="4635500"/>
          <p14:tracePt t="24680" x="5816600" y="4635500"/>
          <p14:tracePt t="24697" x="5880100" y="4629150"/>
          <p14:tracePt t="24701" x="5911850" y="4616450"/>
          <p14:tracePt t="24713" x="5918200" y="4616450"/>
          <p14:tracePt t="24730" x="5956300" y="4616450"/>
          <p14:tracePt t="24747" x="5969000" y="4610100"/>
          <p14:tracePt t="24764" x="5981700" y="4610100"/>
          <p14:tracePt t="24767" x="5988050" y="4610100"/>
          <p14:tracePt t="24780" x="5994400" y="4610100"/>
          <p14:tracePt t="24797" x="6007100" y="4610100"/>
          <p14:tracePt t="24813" x="6019800" y="4610100"/>
          <p14:tracePt t="24830" x="6051550" y="4603750"/>
          <p14:tracePt t="24863" x="6089650" y="4603750"/>
          <p14:tracePt t="24880" x="6108700" y="4603750"/>
          <p14:tracePt t="24897" x="6134100" y="4597400"/>
          <p14:tracePt t="24913" x="6159500" y="4597400"/>
          <p14:tracePt t="24930" x="6178550" y="4597400"/>
          <p14:tracePt t="24947" x="6210300" y="4597400"/>
          <p14:tracePt t="24963" x="6248400" y="4597400"/>
          <p14:tracePt t="24967" x="6261100" y="4597400"/>
          <p14:tracePt t="24980" x="6280150" y="4597400"/>
          <p14:tracePt t="24997" x="6324600" y="4597400"/>
          <p14:tracePt t="25013" x="6350000" y="4597400"/>
          <p14:tracePt t="25030" x="6369050" y="4597400"/>
          <p14:tracePt t="25050" x="6388100" y="4597400"/>
          <p14:tracePt t="25096" x="6394450" y="4597400"/>
          <p14:tracePt t="25114" x="6407150" y="4597400"/>
          <p14:tracePt t="25129" x="6413500" y="4597400"/>
          <p14:tracePt t="25146" x="6419850" y="4597400"/>
          <p14:tracePt t="25163" x="6432550" y="4597400"/>
          <p14:tracePt t="25180" x="6438900" y="4597400"/>
          <p14:tracePt t="25196" x="6451600" y="4591050"/>
          <p14:tracePt t="25213" x="6464300" y="4591050"/>
          <p14:tracePt t="25232" x="6477000" y="4591050"/>
          <p14:tracePt t="25246" x="6483350" y="4591050"/>
          <p14:tracePt t="25263" x="6508750" y="4591050"/>
          <p14:tracePt t="25280" x="6534150" y="4591050"/>
          <p14:tracePt t="25296" x="6540500" y="4591050"/>
          <p14:tracePt t="25315" x="6546850" y="4591050"/>
          <p14:tracePt t="27048" x="0" y="0"/>
        </p14:tracePtLst>
        <p14:tracePtLst>
          <p14:tracePt t="30131" x="8083550" y="4927600"/>
          <p14:tracePt t="30161" x="8089900" y="4927600"/>
          <p14:tracePt t="30178" x="8172450" y="4826000"/>
          <p14:tracePt t="30196" x="8204200" y="4781550"/>
          <p14:tracePt t="30211" x="8235950" y="4737100"/>
          <p14:tracePt t="30228" x="8248650" y="4705350"/>
          <p14:tracePt t="30231" x="8255000" y="4705350"/>
          <p14:tracePt t="30245" x="8274050" y="4667250"/>
          <p14:tracePt t="30278" x="8280400" y="4660900"/>
          <p14:tracePt t="30295" x="8286750" y="4648200"/>
          <p14:tracePt t="30311" x="8305800" y="4648200"/>
          <p14:tracePt t="30328" x="8312150" y="4641850"/>
          <p14:tracePt t="30332" x="8331200" y="4641850"/>
          <p14:tracePt t="30346" x="8350250" y="4641850"/>
          <p14:tracePt t="30361" x="8362950" y="4641850"/>
          <p14:tracePt t="30378" x="8394700" y="4641850"/>
          <p14:tracePt t="30395" x="8432800" y="4641850"/>
          <p14:tracePt t="30411" x="8451850" y="4654550"/>
          <p14:tracePt t="30428" x="8496300" y="4686300"/>
          <p14:tracePt t="30432" x="8509000" y="4699000"/>
          <p14:tracePt t="30445" x="8521700" y="4705350"/>
          <p14:tracePt t="30461" x="8591550" y="4762500"/>
          <p14:tracePt t="30478" x="8629650" y="4775200"/>
          <p14:tracePt t="30495" x="8661400" y="4806950"/>
          <p14:tracePt t="30511" x="8693150" y="4838700"/>
          <p14:tracePt t="30528" x="8724900" y="4864100"/>
          <p14:tracePt t="30545" x="8756650" y="4889500"/>
          <p14:tracePt t="30561" x="8788400" y="4914900"/>
          <p14:tracePt t="30578" x="8851900" y="4946650"/>
          <p14:tracePt t="30595" x="8890000" y="4984750"/>
          <p14:tracePt t="30600" x="8896350" y="4984750"/>
          <p14:tracePt t="30611" x="8928100" y="4991100"/>
          <p14:tracePt t="30628" x="8978900" y="5010150"/>
          <p14:tracePt t="30644" x="9023350" y="5029200"/>
          <p14:tracePt t="30661" x="9137650" y="5054600"/>
          <p14:tracePt t="30665" x="9182100" y="5060950"/>
          <p14:tracePt t="30678" x="9239250" y="5080000"/>
          <p14:tracePt t="30694" x="9277350" y="5086350"/>
          <p14:tracePt t="30698" x="9290050" y="5086350"/>
          <p14:tracePt t="30711" x="9296400" y="5086350"/>
          <p14:tracePt t="30728" x="9309100" y="5086350"/>
          <p14:tracePt t="30745" x="9315450" y="5086350"/>
          <p14:tracePt t="30761" x="9328150" y="5086350"/>
          <p14:tracePt t="30778" x="9347200" y="5067300"/>
          <p14:tracePt t="30795" x="9398000" y="5054600"/>
          <p14:tracePt t="30799" x="9404350" y="5048250"/>
          <p14:tracePt t="30811" x="9417050" y="5035550"/>
          <p14:tracePt t="30828" x="9429750" y="5016500"/>
          <p14:tracePt t="30844" x="9455150" y="4997450"/>
          <p14:tracePt t="30861" x="9467850" y="4978400"/>
          <p14:tracePt t="30865" x="9474200" y="4965700"/>
          <p14:tracePt t="30878" x="9480550" y="4965700"/>
          <p14:tracePt t="30894" x="9480550" y="4946650"/>
          <p14:tracePt t="30911" x="9505950" y="4927600"/>
          <p14:tracePt t="30928" x="9512300" y="4927600"/>
          <p14:tracePt t="30931" x="9531350" y="4921250"/>
          <p14:tracePt t="30944" x="9544050" y="4914900"/>
          <p14:tracePt t="30961" x="9582150" y="4908550"/>
          <p14:tracePt t="30978" x="9607550" y="4908550"/>
          <p14:tracePt t="30995" x="9671050" y="4908550"/>
          <p14:tracePt t="31014" x="9728200" y="4908550"/>
          <p14:tracePt t="31028" x="9779000" y="4908550"/>
          <p14:tracePt t="31048" x="9804400" y="4908550"/>
          <p14:tracePt t="31062" x="9829800" y="4908550"/>
          <p14:tracePt t="31079" x="9855200" y="4908550"/>
          <p14:tracePt t="31094" x="9874250" y="4908550"/>
          <p14:tracePt t="31111" x="9899650" y="4908550"/>
          <p14:tracePt t="31128" x="9918700" y="4908550"/>
          <p14:tracePt t="31145" x="9975850" y="4908550"/>
          <p14:tracePt t="31148" x="9994900" y="4914900"/>
          <p14:tracePt t="31162" x="10045700" y="4914900"/>
          <p14:tracePt t="31178" x="10077450" y="4921250"/>
          <p14:tracePt t="31194" x="10128250" y="4927600"/>
          <p14:tracePt t="31211" x="10179050" y="4927600"/>
          <p14:tracePt t="31228" x="10223500" y="4927600"/>
          <p14:tracePt t="31245" x="10261600" y="4927600"/>
          <p14:tracePt t="31261" x="10306050" y="4927600"/>
          <p14:tracePt t="31278" x="10363200" y="4927600"/>
          <p14:tracePt t="31294" x="10407650" y="4914900"/>
          <p14:tracePt t="31311" x="10439400" y="4908550"/>
          <p14:tracePt t="31328" x="10477500" y="4902200"/>
          <p14:tracePt t="31345" x="10502900" y="4883150"/>
          <p14:tracePt t="31362" x="10610850" y="4864100"/>
          <p14:tracePt t="31378" x="10655300" y="4857750"/>
          <p14:tracePt t="31394" x="10712450" y="4845050"/>
          <p14:tracePt t="31411" x="10725150" y="4845050"/>
          <p14:tracePt t="31414" x="10744200" y="4845050"/>
          <p14:tracePt t="31428" x="10756900" y="4845050"/>
          <p14:tracePt t="31444" x="10782300" y="4845050"/>
          <p14:tracePt t="31449" x="10795000" y="4845050"/>
          <p14:tracePt t="31461" x="10801350" y="4845050"/>
          <p14:tracePt t="31478" x="10807700" y="4845050"/>
          <p14:tracePt t="31481" x="10814050" y="4845050"/>
          <p14:tracePt t="31495" x="10820400" y="4845050"/>
          <p14:tracePt t="31511" x="10858500" y="4857750"/>
          <p14:tracePt t="31527" x="10890250" y="4857750"/>
          <p14:tracePt t="31544" x="10934700" y="4857750"/>
          <p14:tracePt t="31548" x="10960100" y="4857750"/>
          <p14:tracePt t="31549" x="10985500" y="4857750"/>
          <p14:tracePt t="31562" x="11004550" y="4857750"/>
          <p14:tracePt t="31578" x="11036300" y="4857750"/>
          <p14:tracePt t="31594" x="11068050" y="4857750"/>
          <p14:tracePt t="31613" x="11080750" y="4857750"/>
          <p14:tracePt t="31627" x="11093450" y="4845050"/>
          <p14:tracePt t="31645" x="11106150" y="4838700"/>
          <p14:tracePt t="31648" x="11112500" y="4838700"/>
          <p14:tracePt t="31661" x="11118850" y="4826000"/>
          <p14:tracePt t="31678" x="11137900" y="4819650"/>
          <p14:tracePt t="31682" x="11150600" y="4819650"/>
          <p14:tracePt t="31695" x="11156950" y="4819650"/>
          <p14:tracePt t="31711" x="11201400" y="4813300"/>
          <p14:tracePt t="31727" x="11214100" y="4813300"/>
          <p14:tracePt t="31744" x="11258550" y="4813300"/>
          <p14:tracePt t="31763" x="11290300" y="4806950"/>
          <p14:tracePt t="31778" x="11322050" y="4806950"/>
          <p14:tracePt t="31794" x="11360150" y="4806950"/>
          <p14:tracePt t="31811" x="11379200" y="4806950"/>
          <p14:tracePt t="31845" x="11391900" y="4806950"/>
          <p14:tracePt t="31863" x="11398250" y="4806950"/>
          <p14:tracePt t="31878" x="11423650" y="4806950"/>
          <p14:tracePt t="31894" x="11442700" y="4806950"/>
          <p14:tracePt t="31911" x="11474450" y="4806950"/>
          <p14:tracePt t="31914" x="11487150" y="4806950"/>
          <p14:tracePt t="31929" x="11499850" y="4806950"/>
          <p14:tracePt t="31932" x="11512550" y="4806950"/>
          <p14:tracePt t="31945" x="11525250" y="4806950"/>
          <p14:tracePt t="31963" x="11544300" y="4806950"/>
          <p14:tracePt t="33146" x="0" y="0"/>
        </p14:tracePtLst>
      </p14:laserTraceLst>
    </p:ext>
  </p:extLs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8"/>
          <p:cNvSpPr txBox="1">
            <a:spLocks noGrp="1"/>
          </p:cNvSpPr>
          <p:nvPr>
            <p:ph type="sldNum" sz="quarter" idx="7"/>
          </p:nvPr>
        </p:nvSpPr>
        <p:spPr>
          <a:prstGeom prst="rect">
            <a:avLst/>
          </a:prstGeom>
        </p:spPr>
        <p:txBody>
          <a:bodyPr vert="horz" wrap="square" lIns="0" tIns="0" rIns="0" bIns="0" rtlCol="0">
            <a:spAutoFit/>
          </a:bodyPr>
          <a:lstStyle/>
          <a:p>
            <a:pPr marL="38100">
              <a:lnSpc>
                <a:spcPct val="100000"/>
              </a:lnSpc>
            </a:pPr>
            <a:fld id="{81D60167-4931-47E6-BA6A-407CBD079E47}" type="slidenum">
              <a:rPr spc="-5" dirty="0"/>
              <a:t>52</a:t>
            </a:fld>
            <a:endParaRPr spc="-5" dirty="0"/>
          </a:p>
        </p:txBody>
      </p:sp>
      <p:sp>
        <p:nvSpPr>
          <p:cNvPr id="6" name="object 6"/>
          <p:cNvSpPr txBox="1">
            <a:spLocks noGrp="1"/>
          </p:cNvSpPr>
          <p:nvPr>
            <p:ph type="title"/>
          </p:nvPr>
        </p:nvSpPr>
        <p:spPr>
          <a:xfrm>
            <a:off x="45501" y="609600"/>
            <a:ext cx="2866138" cy="1102353"/>
          </a:xfrm>
          <a:prstGeom prst="rect">
            <a:avLst/>
          </a:prstGeom>
        </p:spPr>
        <p:txBody>
          <a:bodyPr vert="horz" wrap="square" lIns="0" tIns="12700" rIns="0" bIns="0" rtlCol="0">
            <a:spAutoFit/>
          </a:bodyPr>
          <a:lstStyle/>
          <a:p>
            <a:pPr marL="12700" marR="5080">
              <a:lnSpc>
                <a:spcPct val="118000"/>
              </a:lnSpc>
              <a:spcBef>
                <a:spcPts val="100"/>
              </a:spcBef>
            </a:pPr>
            <a:r>
              <a:rPr lang="en-US" sz="3000" dirty="0">
                <a:solidFill>
                  <a:srgbClr val="FFFFFF"/>
                </a:solidFill>
                <a:latin typeface="Arial"/>
                <a:cs typeface="Arial"/>
              </a:rPr>
              <a:t>Animal communication</a:t>
            </a:r>
            <a:endParaRPr sz="3000" dirty="0">
              <a:latin typeface="Arial"/>
              <a:cs typeface="Arial"/>
            </a:endParaRPr>
          </a:p>
        </p:txBody>
      </p:sp>
      <p:sp>
        <p:nvSpPr>
          <p:cNvPr id="7" name="object 3"/>
          <p:cNvSpPr txBox="1"/>
          <p:nvPr/>
        </p:nvSpPr>
        <p:spPr>
          <a:xfrm>
            <a:off x="3442252" y="736472"/>
            <a:ext cx="7926705" cy="1077218"/>
          </a:xfrm>
          <a:prstGeom prst="rect">
            <a:avLst/>
          </a:prstGeom>
        </p:spPr>
        <p:txBody>
          <a:bodyPr vert="horz" wrap="square" lIns="0" tIns="50800" rIns="0" bIns="0" rtlCol="0">
            <a:spAutoFit/>
          </a:bodyPr>
          <a:lstStyle/>
          <a:p>
            <a:pPr marL="12700">
              <a:lnSpc>
                <a:spcPct val="100000"/>
              </a:lnSpc>
              <a:spcBef>
                <a:spcPts val="400"/>
              </a:spcBef>
            </a:pPr>
            <a:endParaRPr lang="en-US" sz="2000" b="1" spc="-5" dirty="0">
              <a:solidFill>
                <a:srgbClr val="003884"/>
              </a:solidFill>
              <a:latin typeface="Arial"/>
              <a:cs typeface="Arial"/>
            </a:endParaRPr>
          </a:p>
          <a:p>
            <a:pPr marL="12700">
              <a:lnSpc>
                <a:spcPct val="100000"/>
              </a:lnSpc>
              <a:spcBef>
                <a:spcPts val="400"/>
              </a:spcBef>
            </a:pPr>
            <a:endParaRPr lang="en-US" sz="2000" b="1" spc="-5" dirty="0">
              <a:solidFill>
                <a:srgbClr val="003884"/>
              </a:solidFill>
              <a:latin typeface="Arial"/>
              <a:cs typeface="Arial"/>
            </a:endParaRPr>
          </a:p>
          <a:p>
            <a:pPr marL="12700">
              <a:lnSpc>
                <a:spcPct val="100000"/>
              </a:lnSpc>
              <a:spcBef>
                <a:spcPts val="400"/>
              </a:spcBef>
            </a:pPr>
            <a:endParaRPr sz="2000" dirty="0">
              <a:latin typeface="Arial"/>
              <a:cs typeface="Arial"/>
            </a:endParaRPr>
          </a:p>
        </p:txBody>
      </p:sp>
      <p:sp>
        <p:nvSpPr>
          <p:cNvPr id="11" name="object 3"/>
          <p:cNvSpPr txBox="1"/>
          <p:nvPr/>
        </p:nvSpPr>
        <p:spPr>
          <a:xfrm>
            <a:off x="3442252" y="736472"/>
            <a:ext cx="7926705" cy="359073"/>
          </a:xfrm>
          <a:prstGeom prst="rect">
            <a:avLst/>
          </a:prstGeom>
        </p:spPr>
        <p:txBody>
          <a:bodyPr vert="horz" wrap="square" lIns="0" tIns="50800" rIns="0" bIns="0" rtlCol="0">
            <a:spAutoFit/>
          </a:bodyPr>
          <a:lstStyle/>
          <a:p>
            <a:pPr marL="12700">
              <a:lnSpc>
                <a:spcPct val="100000"/>
              </a:lnSpc>
              <a:spcBef>
                <a:spcPts val="400"/>
              </a:spcBef>
            </a:pPr>
            <a:r>
              <a:rPr lang="en-US" sz="2000" b="1" spc="-5" dirty="0">
                <a:solidFill>
                  <a:srgbClr val="003884"/>
                </a:solidFill>
                <a:latin typeface="Arial"/>
                <a:cs typeface="Arial"/>
              </a:rPr>
              <a:t>Communication and body size</a:t>
            </a:r>
            <a:endParaRPr lang="en-US" sz="2000" dirty="0">
              <a:latin typeface="Arial"/>
              <a:cs typeface="Arial"/>
            </a:endParaRPr>
          </a:p>
        </p:txBody>
      </p:sp>
      <p:pic>
        <p:nvPicPr>
          <p:cNvPr id="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57492" y="1160776"/>
            <a:ext cx="3676555" cy="50808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85534" y="1820316"/>
            <a:ext cx="3916553" cy="40945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45660692"/>
      </p:ext>
    </p:extLst>
  </p:cSld>
  <p:clrMapOvr>
    <a:masterClrMapping/>
  </p:clrMapOvr>
  <mc:AlternateContent xmlns:mc="http://schemas.openxmlformats.org/markup-compatibility/2006" xmlns:p14="http://schemas.microsoft.com/office/powerpoint/2010/main">
    <mc:Choice Requires="p14">
      <p:transition spd="slow" p14:dur="2000" advTm="35044"/>
    </mc:Choice>
    <mc:Fallback xmlns="">
      <p:transition spd="slow" advTm="35044"/>
    </mc:Fallback>
  </mc:AlternateContent>
  <p:extLst>
    <p:ext uri="{3A86A75C-4F4B-4683-9AE1-C65F6400EC91}">
      <p14:laserTraceLst xmlns:p14="http://schemas.microsoft.com/office/powerpoint/2010/main">
        <p14:tracePtLst>
          <p14:tracePt t="23265" x="2794000" y="4635500"/>
          <p14:tracePt t="23380" x="2806700" y="4635500"/>
          <p14:tracePt t="23397" x="2832100" y="4635500"/>
          <p14:tracePt t="23413" x="2863850" y="4635500"/>
          <p14:tracePt t="23430" x="2901950" y="4635500"/>
          <p14:tracePt t="23447" x="2940050" y="4635500"/>
          <p14:tracePt t="23450" x="2952750" y="4635500"/>
          <p14:tracePt t="23463" x="2959100" y="4635500"/>
          <p14:tracePt t="23480" x="2984500" y="4629150"/>
          <p14:tracePt t="23497" x="3003550" y="4629150"/>
          <p14:tracePt t="23514" x="3028950" y="4616450"/>
          <p14:tracePt t="23530" x="3041650" y="4610100"/>
          <p14:tracePt t="23548" x="3060700" y="4610100"/>
          <p14:tracePt t="23551" x="3079750" y="4610100"/>
          <p14:tracePt t="23565" x="3086100" y="4610100"/>
          <p14:tracePt t="23581" x="3111500" y="4610100"/>
          <p14:tracePt t="23597" x="3124200" y="4610100"/>
          <p14:tracePt t="23614" x="3155950" y="4610100"/>
          <p14:tracePt t="23630" x="3175000" y="4610100"/>
          <p14:tracePt t="23647" x="3213100" y="4603750"/>
          <p14:tracePt t="23650" x="3225800" y="4591050"/>
          <p14:tracePt t="23680" x="3251200" y="4591050"/>
          <p14:tracePt t="23697" x="3263900" y="4591050"/>
          <p14:tracePt t="23713" x="3270250" y="4591050"/>
          <p14:tracePt t="23730" x="3289300" y="4591050"/>
          <p14:tracePt t="23747" x="3302000" y="4591050"/>
          <p14:tracePt t="23763" x="3327400" y="4591050"/>
          <p14:tracePt t="23781" x="3346450" y="4591050"/>
          <p14:tracePt t="23784" x="3359150" y="4591050"/>
          <p14:tracePt t="23797" x="3378200" y="4591050"/>
          <p14:tracePt t="23813" x="3390900" y="4591050"/>
          <p14:tracePt t="23830" x="3409950" y="4591050"/>
          <p14:tracePt t="23847" x="3441700" y="4591050"/>
          <p14:tracePt t="23863" x="3460750" y="4591050"/>
          <p14:tracePt t="23880" x="3530600" y="4591050"/>
          <p14:tracePt t="23897" x="3562350" y="4591050"/>
          <p14:tracePt t="23913" x="3587750" y="4591050"/>
          <p14:tracePt t="23930" x="3619500" y="4591050"/>
          <p14:tracePt t="23947" x="3644900" y="4591050"/>
          <p14:tracePt t="23951" x="3651250" y="4591050"/>
          <p14:tracePt t="23963" x="3670300" y="4591050"/>
          <p14:tracePt t="23980" x="3708400" y="4597400"/>
          <p14:tracePt t="23997" x="3733800" y="4597400"/>
          <p14:tracePt t="24013" x="3765550" y="4597400"/>
          <p14:tracePt t="24017" x="3784600" y="4597400"/>
          <p14:tracePt t="24031" x="3816350" y="4597400"/>
          <p14:tracePt t="24047" x="3841750" y="4597400"/>
          <p14:tracePt t="24063" x="3898900" y="4597400"/>
          <p14:tracePt t="24081" x="3943350" y="4597400"/>
          <p14:tracePt t="24097" x="3968750" y="4597400"/>
          <p14:tracePt t="24113" x="4019550" y="4597400"/>
          <p14:tracePt t="24132" x="4051300" y="4610100"/>
          <p14:tracePt t="24135" x="4127500" y="4616450"/>
          <p14:tracePt t="24147" x="4159250" y="4622800"/>
          <p14:tracePt t="24167" x="4254500" y="4622800"/>
          <p14:tracePt t="24180" x="4368800" y="4622800"/>
          <p14:tracePt t="24198" x="4406900" y="4629150"/>
          <p14:tracePt t="24201" x="4464050" y="4629150"/>
          <p14:tracePt t="24213" x="4495800" y="4629150"/>
          <p14:tracePt t="24231" x="4546600" y="4635500"/>
          <p14:tracePt t="24247" x="4584700" y="4635500"/>
          <p14:tracePt t="24263" x="4635500" y="4635500"/>
          <p14:tracePt t="24267" x="4660900" y="4635500"/>
          <p14:tracePt t="24282" x="4724400" y="4635500"/>
          <p14:tracePt t="24297" x="4781550" y="4641850"/>
          <p14:tracePt t="24314" x="4813300" y="4641850"/>
          <p14:tracePt t="24330" x="4838700" y="4641850"/>
          <p14:tracePt t="24333" x="4857750" y="4641850"/>
          <p14:tracePt t="24347" x="4876800" y="4641850"/>
          <p14:tracePt t="24363" x="4902200" y="4641850"/>
          <p14:tracePt t="24380" x="4921250" y="4641850"/>
          <p14:tracePt t="24397" x="4940300" y="4641850"/>
          <p14:tracePt t="24413" x="4991100" y="4648200"/>
          <p14:tracePt t="24430" x="5029200" y="4648200"/>
          <p14:tracePt t="24433" x="5035550" y="4648200"/>
          <p14:tracePt t="24446" x="5086350" y="4648200"/>
          <p14:tracePt t="24463" x="5130800" y="4648200"/>
          <p14:tracePt t="24480" x="5168900" y="4648200"/>
          <p14:tracePt t="24497" x="5232400" y="4648200"/>
          <p14:tracePt t="24501" x="5264150" y="4648200"/>
          <p14:tracePt t="24513" x="5289550" y="4648200"/>
          <p14:tracePt t="24530" x="5334000" y="4648200"/>
          <p14:tracePt t="24533" x="5346700" y="4648200"/>
          <p14:tracePt t="24547" x="5365750" y="4648200"/>
          <p14:tracePt t="24564" x="5403850" y="4648200"/>
          <p14:tracePt t="24567" x="5448300" y="4641850"/>
          <p14:tracePt t="24580" x="5505450" y="4635500"/>
          <p14:tracePt t="24597" x="5549900" y="4635500"/>
          <p14:tracePt t="24613" x="5588000" y="4635500"/>
          <p14:tracePt t="24630" x="5676900" y="4635500"/>
          <p14:tracePt t="24634" x="5683250" y="4635500"/>
          <p14:tracePt t="24647" x="5734050" y="4635500"/>
          <p14:tracePt t="24664" x="5778500" y="4635500"/>
          <p14:tracePt t="24680" x="5816600" y="4635500"/>
          <p14:tracePt t="24697" x="5880100" y="4629150"/>
          <p14:tracePt t="24701" x="5911850" y="4616450"/>
          <p14:tracePt t="24713" x="5918200" y="4616450"/>
          <p14:tracePt t="24730" x="5956300" y="4616450"/>
          <p14:tracePt t="24747" x="5969000" y="4610100"/>
          <p14:tracePt t="24764" x="5981700" y="4610100"/>
          <p14:tracePt t="24767" x="5988050" y="4610100"/>
          <p14:tracePt t="24780" x="5994400" y="4610100"/>
          <p14:tracePt t="24797" x="6007100" y="4610100"/>
          <p14:tracePt t="24813" x="6019800" y="4610100"/>
          <p14:tracePt t="24830" x="6051550" y="4603750"/>
          <p14:tracePt t="24863" x="6089650" y="4603750"/>
          <p14:tracePt t="24880" x="6108700" y="4603750"/>
          <p14:tracePt t="24897" x="6134100" y="4597400"/>
          <p14:tracePt t="24913" x="6159500" y="4597400"/>
          <p14:tracePt t="24930" x="6178550" y="4597400"/>
          <p14:tracePt t="24947" x="6210300" y="4597400"/>
          <p14:tracePt t="24963" x="6248400" y="4597400"/>
          <p14:tracePt t="24967" x="6261100" y="4597400"/>
          <p14:tracePt t="24980" x="6280150" y="4597400"/>
          <p14:tracePt t="24997" x="6324600" y="4597400"/>
          <p14:tracePt t="25013" x="6350000" y="4597400"/>
          <p14:tracePt t="25030" x="6369050" y="4597400"/>
          <p14:tracePt t="25050" x="6388100" y="4597400"/>
          <p14:tracePt t="25096" x="6394450" y="4597400"/>
          <p14:tracePt t="25114" x="6407150" y="4597400"/>
          <p14:tracePt t="25129" x="6413500" y="4597400"/>
          <p14:tracePt t="25146" x="6419850" y="4597400"/>
          <p14:tracePt t="25163" x="6432550" y="4597400"/>
          <p14:tracePt t="25180" x="6438900" y="4597400"/>
          <p14:tracePt t="25196" x="6451600" y="4591050"/>
          <p14:tracePt t="25213" x="6464300" y="4591050"/>
          <p14:tracePt t="25232" x="6477000" y="4591050"/>
          <p14:tracePt t="25246" x="6483350" y="4591050"/>
          <p14:tracePt t="25263" x="6508750" y="4591050"/>
          <p14:tracePt t="25280" x="6534150" y="4591050"/>
          <p14:tracePt t="25296" x="6540500" y="4591050"/>
          <p14:tracePt t="25315" x="6546850" y="4591050"/>
          <p14:tracePt t="27048" x="0" y="0"/>
        </p14:tracePtLst>
        <p14:tracePtLst>
          <p14:tracePt t="30131" x="8083550" y="4927600"/>
          <p14:tracePt t="30161" x="8089900" y="4927600"/>
          <p14:tracePt t="30178" x="8172450" y="4826000"/>
          <p14:tracePt t="30196" x="8204200" y="4781550"/>
          <p14:tracePt t="30211" x="8235950" y="4737100"/>
          <p14:tracePt t="30228" x="8248650" y="4705350"/>
          <p14:tracePt t="30231" x="8255000" y="4705350"/>
          <p14:tracePt t="30245" x="8274050" y="4667250"/>
          <p14:tracePt t="30278" x="8280400" y="4660900"/>
          <p14:tracePt t="30295" x="8286750" y="4648200"/>
          <p14:tracePt t="30311" x="8305800" y="4648200"/>
          <p14:tracePt t="30328" x="8312150" y="4641850"/>
          <p14:tracePt t="30332" x="8331200" y="4641850"/>
          <p14:tracePt t="30346" x="8350250" y="4641850"/>
          <p14:tracePt t="30361" x="8362950" y="4641850"/>
          <p14:tracePt t="30378" x="8394700" y="4641850"/>
          <p14:tracePt t="30395" x="8432800" y="4641850"/>
          <p14:tracePt t="30411" x="8451850" y="4654550"/>
          <p14:tracePt t="30428" x="8496300" y="4686300"/>
          <p14:tracePt t="30432" x="8509000" y="4699000"/>
          <p14:tracePt t="30445" x="8521700" y="4705350"/>
          <p14:tracePt t="30461" x="8591550" y="4762500"/>
          <p14:tracePt t="30478" x="8629650" y="4775200"/>
          <p14:tracePt t="30495" x="8661400" y="4806950"/>
          <p14:tracePt t="30511" x="8693150" y="4838700"/>
          <p14:tracePt t="30528" x="8724900" y="4864100"/>
          <p14:tracePt t="30545" x="8756650" y="4889500"/>
          <p14:tracePt t="30561" x="8788400" y="4914900"/>
          <p14:tracePt t="30578" x="8851900" y="4946650"/>
          <p14:tracePt t="30595" x="8890000" y="4984750"/>
          <p14:tracePt t="30600" x="8896350" y="4984750"/>
          <p14:tracePt t="30611" x="8928100" y="4991100"/>
          <p14:tracePt t="30628" x="8978900" y="5010150"/>
          <p14:tracePt t="30644" x="9023350" y="5029200"/>
          <p14:tracePt t="30661" x="9137650" y="5054600"/>
          <p14:tracePt t="30665" x="9182100" y="5060950"/>
          <p14:tracePt t="30678" x="9239250" y="5080000"/>
          <p14:tracePt t="30694" x="9277350" y="5086350"/>
          <p14:tracePt t="30698" x="9290050" y="5086350"/>
          <p14:tracePt t="30711" x="9296400" y="5086350"/>
          <p14:tracePt t="30728" x="9309100" y="5086350"/>
          <p14:tracePt t="30745" x="9315450" y="5086350"/>
          <p14:tracePt t="30761" x="9328150" y="5086350"/>
          <p14:tracePt t="30778" x="9347200" y="5067300"/>
          <p14:tracePt t="30795" x="9398000" y="5054600"/>
          <p14:tracePt t="30799" x="9404350" y="5048250"/>
          <p14:tracePt t="30811" x="9417050" y="5035550"/>
          <p14:tracePt t="30828" x="9429750" y="5016500"/>
          <p14:tracePt t="30844" x="9455150" y="4997450"/>
          <p14:tracePt t="30861" x="9467850" y="4978400"/>
          <p14:tracePt t="30865" x="9474200" y="4965700"/>
          <p14:tracePt t="30878" x="9480550" y="4965700"/>
          <p14:tracePt t="30894" x="9480550" y="4946650"/>
          <p14:tracePt t="30911" x="9505950" y="4927600"/>
          <p14:tracePt t="30928" x="9512300" y="4927600"/>
          <p14:tracePt t="30931" x="9531350" y="4921250"/>
          <p14:tracePt t="30944" x="9544050" y="4914900"/>
          <p14:tracePt t="30961" x="9582150" y="4908550"/>
          <p14:tracePt t="30978" x="9607550" y="4908550"/>
          <p14:tracePt t="30995" x="9671050" y="4908550"/>
          <p14:tracePt t="31014" x="9728200" y="4908550"/>
          <p14:tracePt t="31028" x="9779000" y="4908550"/>
          <p14:tracePt t="31048" x="9804400" y="4908550"/>
          <p14:tracePt t="31062" x="9829800" y="4908550"/>
          <p14:tracePt t="31079" x="9855200" y="4908550"/>
          <p14:tracePt t="31094" x="9874250" y="4908550"/>
          <p14:tracePt t="31111" x="9899650" y="4908550"/>
          <p14:tracePt t="31128" x="9918700" y="4908550"/>
          <p14:tracePt t="31145" x="9975850" y="4908550"/>
          <p14:tracePt t="31148" x="9994900" y="4914900"/>
          <p14:tracePt t="31162" x="10045700" y="4914900"/>
          <p14:tracePt t="31178" x="10077450" y="4921250"/>
          <p14:tracePt t="31194" x="10128250" y="4927600"/>
          <p14:tracePt t="31211" x="10179050" y="4927600"/>
          <p14:tracePt t="31228" x="10223500" y="4927600"/>
          <p14:tracePt t="31245" x="10261600" y="4927600"/>
          <p14:tracePt t="31261" x="10306050" y="4927600"/>
          <p14:tracePt t="31278" x="10363200" y="4927600"/>
          <p14:tracePt t="31294" x="10407650" y="4914900"/>
          <p14:tracePt t="31311" x="10439400" y="4908550"/>
          <p14:tracePt t="31328" x="10477500" y="4902200"/>
          <p14:tracePt t="31345" x="10502900" y="4883150"/>
          <p14:tracePt t="31362" x="10610850" y="4864100"/>
          <p14:tracePt t="31378" x="10655300" y="4857750"/>
          <p14:tracePt t="31394" x="10712450" y="4845050"/>
          <p14:tracePt t="31411" x="10725150" y="4845050"/>
          <p14:tracePt t="31414" x="10744200" y="4845050"/>
          <p14:tracePt t="31428" x="10756900" y="4845050"/>
          <p14:tracePt t="31444" x="10782300" y="4845050"/>
          <p14:tracePt t="31449" x="10795000" y="4845050"/>
          <p14:tracePt t="31461" x="10801350" y="4845050"/>
          <p14:tracePt t="31478" x="10807700" y="4845050"/>
          <p14:tracePt t="31481" x="10814050" y="4845050"/>
          <p14:tracePt t="31495" x="10820400" y="4845050"/>
          <p14:tracePt t="31511" x="10858500" y="4857750"/>
          <p14:tracePt t="31527" x="10890250" y="4857750"/>
          <p14:tracePt t="31544" x="10934700" y="4857750"/>
          <p14:tracePt t="31548" x="10960100" y="4857750"/>
          <p14:tracePt t="31549" x="10985500" y="4857750"/>
          <p14:tracePt t="31562" x="11004550" y="4857750"/>
          <p14:tracePt t="31578" x="11036300" y="4857750"/>
          <p14:tracePt t="31594" x="11068050" y="4857750"/>
          <p14:tracePt t="31613" x="11080750" y="4857750"/>
          <p14:tracePt t="31627" x="11093450" y="4845050"/>
          <p14:tracePt t="31645" x="11106150" y="4838700"/>
          <p14:tracePt t="31648" x="11112500" y="4838700"/>
          <p14:tracePt t="31661" x="11118850" y="4826000"/>
          <p14:tracePt t="31678" x="11137900" y="4819650"/>
          <p14:tracePt t="31682" x="11150600" y="4819650"/>
          <p14:tracePt t="31695" x="11156950" y="4819650"/>
          <p14:tracePt t="31711" x="11201400" y="4813300"/>
          <p14:tracePt t="31727" x="11214100" y="4813300"/>
          <p14:tracePt t="31744" x="11258550" y="4813300"/>
          <p14:tracePt t="31763" x="11290300" y="4806950"/>
          <p14:tracePt t="31778" x="11322050" y="4806950"/>
          <p14:tracePt t="31794" x="11360150" y="4806950"/>
          <p14:tracePt t="31811" x="11379200" y="4806950"/>
          <p14:tracePt t="31845" x="11391900" y="4806950"/>
          <p14:tracePt t="31863" x="11398250" y="4806950"/>
          <p14:tracePt t="31878" x="11423650" y="4806950"/>
          <p14:tracePt t="31894" x="11442700" y="4806950"/>
          <p14:tracePt t="31911" x="11474450" y="4806950"/>
          <p14:tracePt t="31914" x="11487150" y="4806950"/>
          <p14:tracePt t="31929" x="11499850" y="4806950"/>
          <p14:tracePt t="31932" x="11512550" y="4806950"/>
          <p14:tracePt t="31945" x="11525250" y="4806950"/>
          <p14:tracePt t="31963" x="11544300" y="4806950"/>
          <p14:tracePt t="33146" x="0" y="0"/>
        </p14:tracePtLst>
      </p14:laserTraceLst>
    </p:ext>
  </p:extLs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0491" y="865122"/>
            <a:ext cx="1948814" cy="482600"/>
          </a:xfrm>
          <a:prstGeom prst="rect">
            <a:avLst/>
          </a:prstGeom>
        </p:spPr>
        <p:txBody>
          <a:bodyPr vert="horz" wrap="square" lIns="0" tIns="12700" rIns="0" bIns="0" rtlCol="0">
            <a:spAutoFit/>
          </a:bodyPr>
          <a:lstStyle/>
          <a:p>
            <a:pPr marL="12700">
              <a:lnSpc>
                <a:spcPct val="100000"/>
              </a:lnSpc>
              <a:spcBef>
                <a:spcPts val="100"/>
              </a:spcBef>
            </a:pPr>
            <a:r>
              <a:rPr lang="en-US" sz="3000" spc="-105" dirty="0">
                <a:solidFill>
                  <a:srgbClr val="FFFFFF"/>
                </a:solidFill>
                <a:latin typeface="Arial"/>
                <a:cs typeface="Arial"/>
              </a:rPr>
              <a:t>Wrap up</a:t>
            </a:r>
            <a:endParaRPr sz="3000" dirty="0">
              <a:latin typeface="Arial"/>
              <a:cs typeface="Arial"/>
            </a:endParaRPr>
          </a:p>
        </p:txBody>
      </p:sp>
      <p:sp>
        <p:nvSpPr>
          <p:cNvPr id="9" name="object 9"/>
          <p:cNvSpPr txBox="1">
            <a:spLocks noGrp="1"/>
          </p:cNvSpPr>
          <p:nvPr>
            <p:ph type="sldNum" sz="quarter" idx="7"/>
          </p:nvPr>
        </p:nvSpPr>
        <p:spPr>
          <a:prstGeom prst="rect">
            <a:avLst/>
          </a:prstGeom>
        </p:spPr>
        <p:txBody>
          <a:bodyPr vert="horz" wrap="square" lIns="0" tIns="0" rIns="0" bIns="0" rtlCol="0">
            <a:spAutoFit/>
          </a:bodyPr>
          <a:lstStyle/>
          <a:p>
            <a:pPr marL="38100">
              <a:lnSpc>
                <a:spcPct val="100000"/>
              </a:lnSpc>
            </a:pPr>
            <a:fld id="{81D60167-4931-47E6-BA6A-407CBD079E47}" type="slidenum">
              <a:rPr spc="-5" dirty="0"/>
              <a:t>53</a:t>
            </a:fld>
            <a:endParaRPr spc="-5" dirty="0"/>
          </a:p>
        </p:txBody>
      </p:sp>
      <p:sp>
        <p:nvSpPr>
          <p:cNvPr id="10" name="object 3"/>
          <p:cNvSpPr txBox="1"/>
          <p:nvPr/>
        </p:nvSpPr>
        <p:spPr>
          <a:xfrm>
            <a:off x="3600637" y="855392"/>
            <a:ext cx="3243580" cy="371255"/>
          </a:xfrm>
          <a:prstGeom prst="rect">
            <a:avLst/>
          </a:prstGeom>
        </p:spPr>
        <p:txBody>
          <a:bodyPr vert="horz" wrap="square" lIns="0" tIns="62865" rIns="0" bIns="0" rtlCol="0">
            <a:spAutoFit/>
          </a:bodyPr>
          <a:lstStyle/>
          <a:p>
            <a:pPr marL="12700">
              <a:lnSpc>
                <a:spcPct val="100000"/>
              </a:lnSpc>
              <a:spcBef>
                <a:spcPts val="495"/>
              </a:spcBef>
            </a:pPr>
            <a:r>
              <a:rPr lang="en-US" sz="2000" b="1" dirty="0">
                <a:solidFill>
                  <a:srgbClr val="003884"/>
                </a:solidFill>
                <a:latin typeface="Arial"/>
                <a:cs typeface="Arial"/>
              </a:rPr>
              <a:t>Take away message</a:t>
            </a:r>
            <a:endParaRPr sz="2000" dirty="0">
              <a:latin typeface="Arial"/>
              <a:cs typeface="Arial"/>
            </a:endParaRPr>
          </a:p>
        </p:txBody>
      </p:sp>
      <p:sp>
        <p:nvSpPr>
          <p:cNvPr id="6" name="object 17"/>
          <p:cNvSpPr txBox="1"/>
          <p:nvPr/>
        </p:nvSpPr>
        <p:spPr>
          <a:xfrm>
            <a:off x="3429000" y="1600200"/>
            <a:ext cx="7774305" cy="4167166"/>
          </a:xfrm>
          <a:prstGeom prst="rect">
            <a:avLst/>
          </a:prstGeom>
        </p:spPr>
        <p:txBody>
          <a:bodyPr vert="horz" wrap="square" lIns="0" tIns="12065" rIns="0" bIns="0" rtlCol="0">
            <a:spAutoFit/>
          </a:bodyPr>
          <a:lstStyle/>
          <a:p>
            <a:pPr marL="715963" indent="-228600">
              <a:lnSpc>
                <a:spcPct val="100000"/>
              </a:lnSpc>
              <a:spcBef>
                <a:spcPts val="600"/>
              </a:spcBef>
              <a:spcAft>
                <a:spcPts val="600"/>
              </a:spcAft>
              <a:buChar char="•"/>
              <a:tabLst>
                <a:tab pos="240665" algn="l"/>
                <a:tab pos="241300" algn="l"/>
              </a:tabLst>
            </a:pPr>
            <a:r>
              <a:rPr lang="en-US" sz="1900" spc="-20" dirty="0">
                <a:solidFill>
                  <a:srgbClr val="003884"/>
                </a:solidFill>
                <a:latin typeface="Arial"/>
                <a:cs typeface="Arial"/>
              </a:rPr>
              <a:t>Human Vocal System for speech production </a:t>
            </a:r>
            <a:r>
              <a:rPr lang="en-US" sz="1900" spc="-20" dirty="0">
                <a:solidFill>
                  <a:srgbClr val="003884"/>
                </a:solidFill>
                <a:latin typeface="Arial"/>
                <a:cs typeface="Arial"/>
                <a:sym typeface="Wingdings" panose="05000000000000000000" pitchFamily="2" charset="2"/>
              </a:rPr>
              <a:t> Source filter model</a:t>
            </a:r>
            <a:endParaRPr lang="en-US" sz="1900" spc="-20" dirty="0">
              <a:solidFill>
                <a:srgbClr val="003884"/>
              </a:solidFill>
              <a:latin typeface="Arial"/>
              <a:cs typeface="Arial"/>
            </a:endParaRPr>
          </a:p>
          <a:p>
            <a:pPr marL="715963" indent="-228600">
              <a:lnSpc>
                <a:spcPct val="100000"/>
              </a:lnSpc>
              <a:spcBef>
                <a:spcPts val="600"/>
              </a:spcBef>
              <a:spcAft>
                <a:spcPts val="600"/>
              </a:spcAft>
              <a:buChar char="•"/>
              <a:tabLst>
                <a:tab pos="240665" algn="l"/>
                <a:tab pos="241300" algn="l"/>
              </a:tabLst>
            </a:pPr>
            <a:endParaRPr lang="en-US" sz="1900" spc="-20" dirty="0">
              <a:solidFill>
                <a:srgbClr val="003884"/>
              </a:solidFill>
              <a:latin typeface="Arial"/>
              <a:cs typeface="Arial"/>
            </a:endParaRPr>
          </a:p>
          <a:p>
            <a:pPr marL="715963" indent="-228600">
              <a:lnSpc>
                <a:spcPct val="100000"/>
              </a:lnSpc>
              <a:spcBef>
                <a:spcPts val="600"/>
              </a:spcBef>
              <a:spcAft>
                <a:spcPts val="600"/>
              </a:spcAft>
              <a:buChar char="•"/>
              <a:tabLst>
                <a:tab pos="240665" algn="l"/>
                <a:tab pos="241300" algn="l"/>
              </a:tabLst>
            </a:pPr>
            <a:r>
              <a:rPr lang="en-US" sz="1900" spc="-20" dirty="0">
                <a:solidFill>
                  <a:srgbClr val="003884"/>
                </a:solidFill>
                <a:latin typeface="Arial"/>
                <a:cs typeface="Arial"/>
              </a:rPr>
              <a:t>Vowels and Consonants </a:t>
            </a:r>
          </a:p>
          <a:p>
            <a:pPr marL="715963" indent="-228600">
              <a:lnSpc>
                <a:spcPct val="100000"/>
              </a:lnSpc>
              <a:spcBef>
                <a:spcPts val="600"/>
              </a:spcBef>
              <a:spcAft>
                <a:spcPts val="600"/>
              </a:spcAft>
              <a:buChar char="•"/>
              <a:tabLst>
                <a:tab pos="240665" algn="l"/>
                <a:tab pos="241300" algn="l"/>
              </a:tabLst>
            </a:pPr>
            <a:endParaRPr lang="en-US" sz="1900" spc="-20" dirty="0">
              <a:solidFill>
                <a:srgbClr val="003884"/>
              </a:solidFill>
              <a:latin typeface="Arial"/>
              <a:cs typeface="Arial"/>
            </a:endParaRPr>
          </a:p>
          <a:p>
            <a:pPr marL="715963" indent="-228600">
              <a:lnSpc>
                <a:spcPct val="100000"/>
              </a:lnSpc>
              <a:spcBef>
                <a:spcPts val="600"/>
              </a:spcBef>
              <a:spcAft>
                <a:spcPts val="600"/>
              </a:spcAft>
              <a:buChar char="•"/>
              <a:tabLst>
                <a:tab pos="240665" algn="l"/>
                <a:tab pos="241300" algn="l"/>
              </a:tabLst>
            </a:pPr>
            <a:r>
              <a:rPr lang="en-US" sz="1900" spc="-20" dirty="0">
                <a:solidFill>
                  <a:srgbClr val="003884"/>
                </a:solidFill>
                <a:latin typeface="Arial"/>
                <a:cs typeface="Arial"/>
              </a:rPr>
              <a:t>Speech Analysis, Recognition and </a:t>
            </a:r>
            <a:r>
              <a:rPr lang="en-US" sz="1900" spc="-20" dirty="0" err="1">
                <a:solidFill>
                  <a:srgbClr val="003884"/>
                </a:solidFill>
                <a:latin typeface="Arial"/>
                <a:cs typeface="Arial"/>
              </a:rPr>
              <a:t>resynthesis</a:t>
            </a:r>
            <a:endParaRPr lang="en-US" sz="1900" spc="-20" dirty="0">
              <a:solidFill>
                <a:srgbClr val="003884"/>
              </a:solidFill>
              <a:latin typeface="Arial"/>
              <a:cs typeface="Arial"/>
            </a:endParaRPr>
          </a:p>
          <a:p>
            <a:pPr marL="715963" indent="-228600">
              <a:lnSpc>
                <a:spcPct val="100000"/>
              </a:lnSpc>
              <a:spcBef>
                <a:spcPts val="600"/>
              </a:spcBef>
              <a:spcAft>
                <a:spcPts val="600"/>
              </a:spcAft>
              <a:buChar char="•"/>
              <a:tabLst>
                <a:tab pos="240665" algn="l"/>
                <a:tab pos="241300" algn="l"/>
              </a:tabLst>
            </a:pPr>
            <a:endParaRPr lang="en-US" sz="1900" spc="-20" dirty="0">
              <a:solidFill>
                <a:srgbClr val="003884"/>
              </a:solidFill>
              <a:latin typeface="Arial"/>
              <a:cs typeface="Arial"/>
            </a:endParaRPr>
          </a:p>
          <a:p>
            <a:pPr marL="715963" indent="-228600">
              <a:lnSpc>
                <a:spcPct val="100000"/>
              </a:lnSpc>
              <a:spcBef>
                <a:spcPts val="600"/>
              </a:spcBef>
              <a:spcAft>
                <a:spcPts val="600"/>
              </a:spcAft>
              <a:buChar char="•"/>
              <a:tabLst>
                <a:tab pos="240665" algn="l"/>
                <a:tab pos="241300" algn="l"/>
              </a:tabLst>
            </a:pPr>
            <a:r>
              <a:rPr lang="en-US" sz="1900" spc="-20" dirty="0">
                <a:solidFill>
                  <a:srgbClr val="003884"/>
                </a:solidFill>
                <a:latin typeface="Arial"/>
                <a:cs typeface="Arial"/>
              </a:rPr>
              <a:t>Speech Intelligibility and Room acoustics </a:t>
            </a:r>
          </a:p>
          <a:p>
            <a:pPr marL="715963" indent="-228600">
              <a:lnSpc>
                <a:spcPct val="100000"/>
              </a:lnSpc>
              <a:spcBef>
                <a:spcPts val="600"/>
              </a:spcBef>
              <a:spcAft>
                <a:spcPts val="600"/>
              </a:spcAft>
              <a:buChar char="•"/>
              <a:tabLst>
                <a:tab pos="240665" algn="l"/>
                <a:tab pos="241300" algn="l"/>
              </a:tabLst>
            </a:pPr>
            <a:endParaRPr lang="en-US" sz="1900" spc="-20" dirty="0">
              <a:solidFill>
                <a:srgbClr val="003884"/>
              </a:solidFill>
              <a:latin typeface="Arial"/>
              <a:cs typeface="Arial"/>
            </a:endParaRPr>
          </a:p>
          <a:p>
            <a:pPr marL="715963" indent="-228600">
              <a:lnSpc>
                <a:spcPct val="100000"/>
              </a:lnSpc>
              <a:spcBef>
                <a:spcPts val="600"/>
              </a:spcBef>
              <a:spcAft>
                <a:spcPts val="600"/>
              </a:spcAft>
              <a:buChar char="•"/>
              <a:tabLst>
                <a:tab pos="240665" algn="l"/>
                <a:tab pos="241300" algn="l"/>
              </a:tabLst>
            </a:pPr>
            <a:r>
              <a:rPr lang="en-US" sz="1900" spc="-20" dirty="0">
                <a:solidFill>
                  <a:srgbClr val="003884"/>
                </a:solidFill>
                <a:latin typeface="Arial"/>
                <a:cs typeface="Arial"/>
              </a:rPr>
              <a:t>Animal Communication </a:t>
            </a:r>
            <a:r>
              <a:rPr lang="en-US" sz="1900" spc="-20" dirty="0">
                <a:solidFill>
                  <a:srgbClr val="003884"/>
                </a:solidFill>
                <a:latin typeface="Arial"/>
                <a:cs typeface="Arial"/>
                <a:sym typeface="Wingdings" panose="05000000000000000000" pitchFamily="2" charset="2"/>
              </a:rPr>
              <a:t> Sound generation, reception, habitat and environment</a:t>
            </a:r>
            <a:endParaRPr lang="en-US" sz="1900" spc="-20" dirty="0">
              <a:solidFill>
                <a:srgbClr val="003884"/>
              </a:solidFill>
              <a:latin typeface="Arial"/>
              <a:cs typeface="Arial"/>
            </a:endParaRPr>
          </a:p>
        </p:txBody>
      </p:sp>
    </p:spTree>
    <p:extLst>
      <p:ext uri="{BB962C8B-B14F-4D97-AF65-F5344CB8AC3E}">
        <p14:creationId xmlns:p14="http://schemas.microsoft.com/office/powerpoint/2010/main" val="429235842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8"/>
          <p:cNvSpPr txBox="1">
            <a:spLocks noGrp="1"/>
          </p:cNvSpPr>
          <p:nvPr>
            <p:ph type="sldNum" sz="quarter" idx="7"/>
          </p:nvPr>
        </p:nvSpPr>
        <p:spPr>
          <a:prstGeom prst="rect">
            <a:avLst/>
          </a:prstGeom>
        </p:spPr>
        <p:txBody>
          <a:bodyPr vert="horz" wrap="square" lIns="0" tIns="0" rIns="0" bIns="0" rtlCol="0">
            <a:spAutoFit/>
          </a:bodyPr>
          <a:lstStyle/>
          <a:p>
            <a:pPr marL="38100">
              <a:lnSpc>
                <a:spcPct val="100000"/>
              </a:lnSpc>
            </a:pPr>
            <a:fld id="{81D60167-4931-47E6-BA6A-407CBD079E47}" type="slidenum">
              <a:rPr spc="-5" dirty="0"/>
              <a:t>54</a:t>
            </a:fld>
            <a:endParaRPr spc="-5" dirty="0"/>
          </a:p>
        </p:txBody>
      </p:sp>
      <p:sp>
        <p:nvSpPr>
          <p:cNvPr id="6" name="object 6"/>
          <p:cNvSpPr txBox="1">
            <a:spLocks noGrp="1"/>
          </p:cNvSpPr>
          <p:nvPr>
            <p:ph type="title"/>
          </p:nvPr>
        </p:nvSpPr>
        <p:spPr>
          <a:xfrm>
            <a:off x="45501" y="609600"/>
            <a:ext cx="2866138" cy="1053686"/>
          </a:xfrm>
          <a:prstGeom prst="rect">
            <a:avLst/>
          </a:prstGeom>
        </p:spPr>
        <p:txBody>
          <a:bodyPr vert="horz" wrap="square" lIns="0" tIns="12700" rIns="0" bIns="0" rtlCol="0">
            <a:spAutoFit/>
          </a:bodyPr>
          <a:lstStyle/>
          <a:p>
            <a:pPr marL="12700" marR="5080">
              <a:lnSpc>
                <a:spcPct val="118000"/>
              </a:lnSpc>
              <a:spcBef>
                <a:spcPts val="100"/>
              </a:spcBef>
            </a:pPr>
            <a:r>
              <a:rPr lang="en-US" sz="3000" dirty="0">
                <a:solidFill>
                  <a:srgbClr val="FFFFFF"/>
                </a:solidFill>
                <a:latin typeface="Arial"/>
                <a:cs typeface="Arial"/>
              </a:rPr>
              <a:t>Additional Resources</a:t>
            </a:r>
            <a:endParaRPr sz="3000" dirty="0">
              <a:latin typeface="Arial"/>
              <a:cs typeface="Arial"/>
            </a:endParaRPr>
          </a:p>
        </p:txBody>
      </p:sp>
      <p:sp>
        <p:nvSpPr>
          <p:cNvPr id="7" name="object 3"/>
          <p:cNvSpPr txBox="1"/>
          <p:nvPr/>
        </p:nvSpPr>
        <p:spPr>
          <a:xfrm>
            <a:off x="3442252" y="736472"/>
            <a:ext cx="7926705" cy="1077218"/>
          </a:xfrm>
          <a:prstGeom prst="rect">
            <a:avLst/>
          </a:prstGeom>
        </p:spPr>
        <p:txBody>
          <a:bodyPr vert="horz" wrap="square" lIns="0" tIns="50800" rIns="0" bIns="0" rtlCol="0">
            <a:spAutoFit/>
          </a:bodyPr>
          <a:lstStyle/>
          <a:p>
            <a:pPr marL="12700">
              <a:lnSpc>
                <a:spcPct val="100000"/>
              </a:lnSpc>
              <a:spcBef>
                <a:spcPts val="400"/>
              </a:spcBef>
            </a:pPr>
            <a:endParaRPr lang="en-US" sz="2000" b="1" spc="-5" dirty="0">
              <a:solidFill>
                <a:srgbClr val="003884"/>
              </a:solidFill>
              <a:latin typeface="Arial"/>
              <a:cs typeface="Arial"/>
            </a:endParaRPr>
          </a:p>
          <a:p>
            <a:pPr marL="12700">
              <a:lnSpc>
                <a:spcPct val="100000"/>
              </a:lnSpc>
              <a:spcBef>
                <a:spcPts val="400"/>
              </a:spcBef>
            </a:pPr>
            <a:endParaRPr lang="en-US" sz="2000" b="1" spc="-5" dirty="0">
              <a:solidFill>
                <a:srgbClr val="003884"/>
              </a:solidFill>
              <a:latin typeface="Arial"/>
              <a:cs typeface="Arial"/>
            </a:endParaRPr>
          </a:p>
          <a:p>
            <a:pPr marL="12700">
              <a:lnSpc>
                <a:spcPct val="100000"/>
              </a:lnSpc>
              <a:spcBef>
                <a:spcPts val="400"/>
              </a:spcBef>
            </a:pPr>
            <a:endParaRPr sz="2000" dirty="0">
              <a:latin typeface="Arial"/>
              <a:cs typeface="Arial"/>
            </a:endParaRPr>
          </a:p>
        </p:txBody>
      </p:sp>
      <p:sp>
        <p:nvSpPr>
          <p:cNvPr id="10" name="Content Placeholder 2"/>
          <p:cNvSpPr txBox="1">
            <a:spLocks/>
          </p:cNvSpPr>
          <p:nvPr/>
        </p:nvSpPr>
        <p:spPr>
          <a:xfrm>
            <a:off x="3200400" y="1524000"/>
            <a:ext cx="7994650" cy="4001095"/>
          </a:xfrm>
          <a:prstGeom prst="rect">
            <a:avLst/>
          </a:prstGeom>
        </p:spPr>
        <p:txBody>
          <a:bodyPr wrap="square" lIns="0" tIns="0" rIns="0" bIns="0">
            <a:spAutoFit/>
          </a:bodyPr>
          <a:lstStyle>
            <a:lvl1pPr marL="0">
              <a:defRPr sz="1800" b="0" i="0">
                <a:solidFill>
                  <a:srgbClr val="003884"/>
                </a:solidFill>
                <a:latin typeface="Arial"/>
                <a:ea typeface="+mn-ea"/>
                <a:cs typeface="Arial"/>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342900" indent="-342900">
              <a:buFont typeface="Arial" panose="020B0604020202020204" pitchFamily="34" charset="0"/>
              <a:buChar char="•"/>
            </a:pPr>
            <a:r>
              <a:rPr lang="en-US" sz="2000" kern="0" dirty="0">
                <a:hlinkClick r:id="rId3"/>
              </a:rPr>
              <a:t>http://friture.org/</a:t>
            </a:r>
            <a:r>
              <a:rPr lang="en-US" sz="2000" kern="0" dirty="0"/>
              <a:t> Real time spectrogram software. Try to recreate spectrograms on slide 8 and compare voiced vs. unvoiced sounds. Requires python. You can install this and you’re good to go </a:t>
            </a:r>
          </a:p>
          <a:p>
            <a:pPr marL="342900" indent="-342900">
              <a:buFont typeface="Arial" panose="020B0604020202020204" pitchFamily="34" charset="0"/>
              <a:buChar char="•"/>
            </a:pPr>
            <a:endParaRPr lang="en-US" sz="2000" kern="0" dirty="0"/>
          </a:p>
          <a:p>
            <a:pPr marL="342900" indent="-342900">
              <a:buFont typeface="Arial" panose="020B0604020202020204" pitchFamily="34" charset="0"/>
              <a:buChar char="•"/>
            </a:pPr>
            <a:r>
              <a:rPr lang="en-US" sz="2000" kern="0" dirty="0">
                <a:hlinkClick r:id="rId4"/>
              </a:rPr>
              <a:t>https://www.enthought.com/products/canopy/</a:t>
            </a:r>
            <a:r>
              <a:rPr lang="en-US" sz="2000" kern="0" dirty="0"/>
              <a:t> </a:t>
            </a:r>
          </a:p>
          <a:p>
            <a:pPr marL="342900" indent="-342900">
              <a:buFont typeface="Arial" panose="020B0604020202020204" pitchFamily="34" charset="0"/>
              <a:buChar char="•"/>
            </a:pPr>
            <a:endParaRPr lang="en-US" sz="2000" kern="0" dirty="0"/>
          </a:p>
          <a:p>
            <a:pPr marL="342900" indent="-342900">
              <a:buFont typeface="Arial" panose="020B0604020202020204" pitchFamily="34" charset="0"/>
              <a:buChar char="•"/>
            </a:pPr>
            <a:r>
              <a:rPr lang="en-US" sz="2000" kern="0" dirty="0">
                <a:hlinkClick r:id="rId5"/>
              </a:rPr>
              <a:t>http://www.fon.hum.uva.nl/praat/</a:t>
            </a:r>
            <a:r>
              <a:rPr lang="en-US" sz="2000" kern="0" dirty="0"/>
              <a:t>  You can analyze your own speech – get the pitch, formants and change them, e.g., change male voice to female and the other way around.</a:t>
            </a:r>
          </a:p>
          <a:p>
            <a:pPr marL="342900" indent="-342900">
              <a:buFont typeface="Arial" panose="020B0604020202020204" pitchFamily="34" charset="0"/>
              <a:buChar char="•"/>
            </a:pPr>
            <a:endParaRPr lang="en-US" sz="2000" kern="0" dirty="0"/>
          </a:p>
          <a:p>
            <a:pPr marL="342900" indent="-342900">
              <a:buFont typeface="Arial" panose="020B0604020202020204" pitchFamily="34" charset="0"/>
              <a:buChar char="•"/>
            </a:pPr>
            <a:endParaRPr lang="en-US" sz="2000" kern="0" dirty="0"/>
          </a:p>
          <a:p>
            <a:pPr marL="342900" indent="-342900">
              <a:buFont typeface="Arial" panose="020B0604020202020204" pitchFamily="34" charset="0"/>
              <a:buChar char="•"/>
            </a:pPr>
            <a:r>
              <a:rPr lang="en-US" sz="2000" kern="0" dirty="0">
                <a:hlinkClick r:id="rId6"/>
              </a:rPr>
              <a:t>http://audacity.sourceforge.net/</a:t>
            </a:r>
            <a:r>
              <a:rPr lang="en-US" sz="2000" kern="0" dirty="0"/>
              <a:t> Free audio editor, lets you add noise, reverberation and other effects to a recording.</a:t>
            </a:r>
          </a:p>
        </p:txBody>
      </p:sp>
      <p:sp>
        <p:nvSpPr>
          <p:cNvPr id="12" name="object 3"/>
          <p:cNvSpPr txBox="1"/>
          <p:nvPr/>
        </p:nvSpPr>
        <p:spPr>
          <a:xfrm>
            <a:off x="3600636" y="855392"/>
            <a:ext cx="6457763" cy="371255"/>
          </a:xfrm>
          <a:prstGeom prst="rect">
            <a:avLst/>
          </a:prstGeom>
        </p:spPr>
        <p:txBody>
          <a:bodyPr vert="horz" wrap="square" lIns="0" tIns="62865" rIns="0" bIns="0" rtlCol="0">
            <a:spAutoFit/>
          </a:bodyPr>
          <a:lstStyle/>
          <a:p>
            <a:pPr marL="12700">
              <a:lnSpc>
                <a:spcPct val="100000"/>
              </a:lnSpc>
              <a:spcBef>
                <a:spcPts val="495"/>
              </a:spcBef>
            </a:pPr>
            <a:r>
              <a:rPr lang="en-US" sz="2000" b="1" dirty="0">
                <a:solidFill>
                  <a:srgbClr val="003884"/>
                </a:solidFill>
                <a:latin typeface="Arial"/>
                <a:cs typeface="Arial"/>
              </a:rPr>
              <a:t>Additional Resources – Optional </a:t>
            </a:r>
            <a:endParaRPr sz="2000" dirty="0">
              <a:latin typeface="Arial"/>
              <a:cs typeface="Arial"/>
            </a:endParaRPr>
          </a:p>
        </p:txBody>
      </p:sp>
    </p:spTree>
    <p:extLst>
      <p:ext uri="{BB962C8B-B14F-4D97-AF65-F5344CB8AC3E}">
        <p14:creationId xmlns:p14="http://schemas.microsoft.com/office/powerpoint/2010/main" val="1828683178"/>
      </p:ext>
    </p:extLst>
  </p:cSld>
  <p:clrMapOvr>
    <a:masterClrMapping/>
  </p:clrMapOvr>
  <mc:AlternateContent xmlns:mc="http://schemas.openxmlformats.org/markup-compatibility/2006" xmlns:p14="http://schemas.microsoft.com/office/powerpoint/2010/main">
    <mc:Choice Requires="p14">
      <p:transition spd="slow" p14:dur="2000" advTm="35044"/>
    </mc:Choice>
    <mc:Fallback xmlns="">
      <p:transition spd="slow" advTm="35044"/>
    </mc:Fallback>
  </mc:AlternateContent>
  <p:extLst>
    <p:ext uri="{3A86A75C-4F4B-4683-9AE1-C65F6400EC91}">
      <p14:laserTraceLst xmlns:p14="http://schemas.microsoft.com/office/powerpoint/2010/main">
        <p14:tracePtLst>
          <p14:tracePt t="23265" x="2794000" y="4635500"/>
          <p14:tracePt t="23380" x="2806700" y="4635500"/>
          <p14:tracePt t="23397" x="2832100" y="4635500"/>
          <p14:tracePt t="23413" x="2863850" y="4635500"/>
          <p14:tracePt t="23430" x="2901950" y="4635500"/>
          <p14:tracePt t="23447" x="2940050" y="4635500"/>
          <p14:tracePt t="23450" x="2952750" y="4635500"/>
          <p14:tracePt t="23463" x="2959100" y="4635500"/>
          <p14:tracePt t="23480" x="2984500" y="4629150"/>
          <p14:tracePt t="23497" x="3003550" y="4629150"/>
          <p14:tracePt t="23514" x="3028950" y="4616450"/>
          <p14:tracePt t="23530" x="3041650" y="4610100"/>
          <p14:tracePt t="23548" x="3060700" y="4610100"/>
          <p14:tracePt t="23551" x="3079750" y="4610100"/>
          <p14:tracePt t="23565" x="3086100" y="4610100"/>
          <p14:tracePt t="23581" x="3111500" y="4610100"/>
          <p14:tracePt t="23597" x="3124200" y="4610100"/>
          <p14:tracePt t="23614" x="3155950" y="4610100"/>
          <p14:tracePt t="23630" x="3175000" y="4610100"/>
          <p14:tracePt t="23647" x="3213100" y="4603750"/>
          <p14:tracePt t="23650" x="3225800" y="4591050"/>
          <p14:tracePt t="23680" x="3251200" y="4591050"/>
          <p14:tracePt t="23697" x="3263900" y="4591050"/>
          <p14:tracePt t="23713" x="3270250" y="4591050"/>
          <p14:tracePt t="23730" x="3289300" y="4591050"/>
          <p14:tracePt t="23747" x="3302000" y="4591050"/>
          <p14:tracePt t="23763" x="3327400" y="4591050"/>
          <p14:tracePt t="23781" x="3346450" y="4591050"/>
          <p14:tracePt t="23784" x="3359150" y="4591050"/>
          <p14:tracePt t="23797" x="3378200" y="4591050"/>
          <p14:tracePt t="23813" x="3390900" y="4591050"/>
          <p14:tracePt t="23830" x="3409950" y="4591050"/>
          <p14:tracePt t="23847" x="3441700" y="4591050"/>
          <p14:tracePt t="23863" x="3460750" y="4591050"/>
          <p14:tracePt t="23880" x="3530600" y="4591050"/>
          <p14:tracePt t="23897" x="3562350" y="4591050"/>
          <p14:tracePt t="23913" x="3587750" y="4591050"/>
          <p14:tracePt t="23930" x="3619500" y="4591050"/>
          <p14:tracePt t="23947" x="3644900" y="4591050"/>
          <p14:tracePt t="23951" x="3651250" y="4591050"/>
          <p14:tracePt t="23963" x="3670300" y="4591050"/>
          <p14:tracePt t="23980" x="3708400" y="4597400"/>
          <p14:tracePt t="23997" x="3733800" y="4597400"/>
          <p14:tracePt t="24013" x="3765550" y="4597400"/>
          <p14:tracePt t="24017" x="3784600" y="4597400"/>
          <p14:tracePt t="24031" x="3816350" y="4597400"/>
          <p14:tracePt t="24047" x="3841750" y="4597400"/>
          <p14:tracePt t="24063" x="3898900" y="4597400"/>
          <p14:tracePt t="24081" x="3943350" y="4597400"/>
          <p14:tracePt t="24097" x="3968750" y="4597400"/>
          <p14:tracePt t="24113" x="4019550" y="4597400"/>
          <p14:tracePt t="24132" x="4051300" y="4610100"/>
          <p14:tracePt t="24135" x="4127500" y="4616450"/>
          <p14:tracePt t="24147" x="4159250" y="4622800"/>
          <p14:tracePt t="24167" x="4254500" y="4622800"/>
          <p14:tracePt t="24180" x="4368800" y="4622800"/>
          <p14:tracePt t="24198" x="4406900" y="4629150"/>
          <p14:tracePt t="24201" x="4464050" y="4629150"/>
          <p14:tracePt t="24213" x="4495800" y="4629150"/>
          <p14:tracePt t="24231" x="4546600" y="4635500"/>
          <p14:tracePt t="24247" x="4584700" y="4635500"/>
          <p14:tracePt t="24263" x="4635500" y="4635500"/>
          <p14:tracePt t="24267" x="4660900" y="4635500"/>
          <p14:tracePt t="24282" x="4724400" y="4635500"/>
          <p14:tracePt t="24297" x="4781550" y="4641850"/>
          <p14:tracePt t="24314" x="4813300" y="4641850"/>
          <p14:tracePt t="24330" x="4838700" y="4641850"/>
          <p14:tracePt t="24333" x="4857750" y="4641850"/>
          <p14:tracePt t="24347" x="4876800" y="4641850"/>
          <p14:tracePt t="24363" x="4902200" y="4641850"/>
          <p14:tracePt t="24380" x="4921250" y="4641850"/>
          <p14:tracePt t="24397" x="4940300" y="4641850"/>
          <p14:tracePt t="24413" x="4991100" y="4648200"/>
          <p14:tracePt t="24430" x="5029200" y="4648200"/>
          <p14:tracePt t="24433" x="5035550" y="4648200"/>
          <p14:tracePt t="24446" x="5086350" y="4648200"/>
          <p14:tracePt t="24463" x="5130800" y="4648200"/>
          <p14:tracePt t="24480" x="5168900" y="4648200"/>
          <p14:tracePt t="24497" x="5232400" y="4648200"/>
          <p14:tracePt t="24501" x="5264150" y="4648200"/>
          <p14:tracePt t="24513" x="5289550" y="4648200"/>
          <p14:tracePt t="24530" x="5334000" y="4648200"/>
          <p14:tracePt t="24533" x="5346700" y="4648200"/>
          <p14:tracePt t="24547" x="5365750" y="4648200"/>
          <p14:tracePt t="24564" x="5403850" y="4648200"/>
          <p14:tracePt t="24567" x="5448300" y="4641850"/>
          <p14:tracePt t="24580" x="5505450" y="4635500"/>
          <p14:tracePt t="24597" x="5549900" y="4635500"/>
          <p14:tracePt t="24613" x="5588000" y="4635500"/>
          <p14:tracePt t="24630" x="5676900" y="4635500"/>
          <p14:tracePt t="24634" x="5683250" y="4635500"/>
          <p14:tracePt t="24647" x="5734050" y="4635500"/>
          <p14:tracePt t="24664" x="5778500" y="4635500"/>
          <p14:tracePt t="24680" x="5816600" y="4635500"/>
          <p14:tracePt t="24697" x="5880100" y="4629150"/>
          <p14:tracePt t="24701" x="5911850" y="4616450"/>
          <p14:tracePt t="24713" x="5918200" y="4616450"/>
          <p14:tracePt t="24730" x="5956300" y="4616450"/>
          <p14:tracePt t="24747" x="5969000" y="4610100"/>
          <p14:tracePt t="24764" x="5981700" y="4610100"/>
          <p14:tracePt t="24767" x="5988050" y="4610100"/>
          <p14:tracePt t="24780" x="5994400" y="4610100"/>
          <p14:tracePt t="24797" x="6007100" y="4610100"/>
          <p14:tracePt t="24813" x="6019800" y="4610100"/>
          <p14:tracePt t="24830" x="6051550" y="4603750"/>
          <p14:tracePt t="24863" x="6089650" y="4603750"/>
          <p14:tracePt t="24880" x="6108700" y="4603750"/>
          <p14:tracePt t="24897" x="6134100" y="4597400"/>
          <p14:tracePt t="24913" x="6159500" y="4597400"/>
          <p14:tracePt t="24930" x="6178550" y="4597400"/>
          <p14:tracePt t="24947" x="6210300" y="4597400"/>
          <p14:tracePt t="24963" x="6248400" y="4597400"/>
          <p14:tracePt t="24967" x="6261100" y="4597400"/>
          <p14:tracePt t="24980" x="6280150" y="4597400"/>
          <p14:tracePt t="24997" x="6324600" y="4597400"/>
          <p14:tracePt t="25013" x="6350000" y="4597400"/>
          <p14:tracePt t="25030" x="6369050" y="4597400"/>
          <p14:tracePt t="25050" x="6388100" y="4597400"/>
          <p14:tracePt t="25096" x="6394450" y="4597400"/>
          <p14:tracePt t="25114" x="6407150" y="4597400"/>
          <p14:tracePt t="25129" x="6413500" y="4597400"/>
          <p14:tracePt t="25146" x="6419850" y="4597400"/>
          <p14:tracePt t="25163" x="6432550" y="4597400"/>
          <p14:tracePt t="25180" x="6438900" y="4597400"/>
          <p14:tracePt t="25196" x="6451600" y="4591050"/>
          <p14:tracePt t="25213" x="6464300" y="4591050"/>
          <p14:tracePt t="25232" x="6477000" y="4591050"/>
          <p14:tracePt t="25246" x="6483350" y="4591050"/>
          <p14:tracePt t="25263" x="6508750" y="4591050"/>
          <p14:tracePt t="25280" x="6534150" y="4591050"/>
          <p14:tracePt t="25296" x="6540500" y="4591050"/>
          <p14:tracePt t="25315" x="6546850" y="4591050"/>
          <p14:tracePt t="27048" x="0" y="0"/>
        </p14:tracePtLst>
        <p14:tracePtLst>
          <p14:tracePt t="30131" x="8083550" y="4927600"/>
          <p14:tracePt t="30161" x="8089900" y="4927600"/>
          <p14:tracePt t="30178" x="8172450" y="4826000"/>
          <p14:tracePt t="30196" x="8204200" y="4781550"/>
          <p14:tracePt t="30211" x="8235950" y="4737100"/>
          <p14:tracePt t="30228" x="8248650" y="4705350"/>
          <p14:tracePt t="30231" x="8255000" y="4705350"/>
          <p14:tracePt t="30245" x="8274050" y="4667250"/>
          <p14:tracePt t="30278" x="8280400" y="4660900"/>
          <p14:tracePt t="30295" x="8286750" y="4648200"/>
          <p14:tracePt t="30311" x="8305800" y="4648200"/>
          <p14:tracePt t="30328" x="8312150" y="4641850"/>
          <p14:tracePt t="30332" x="8331200" y="4641850"/>
          <p14:tracePt t="30346" x="8350250" y="4641850"/>
          <p14:tracePt t="30361" x="8362950" y="4641850"/>
          <p14:tracePt t="30378" x="8394700" y="4641850"/>
          <p14:tracePt t="30395" x="8432800" y="4641850"/>
          <p14:tracePt t="30411" x="8451850" y="4654550"/>
          <p14:tracePt t="30428" x="8496300" y="4686300"/>
          <p14:tracePt t="30432" x="8509000" y="4699000"/>
          <p14:tracePt t="30445" x="8521700" y="4705350"/>
          <p14:tracePt t="30461" x="8591550" y="4762500"/>
          <p14:tracePt t="30478" x="8629650" y="4775200"/>
          <p14:tracePt t="30495" x="8661400" y="4806950"/>
          <p14:tracePt t="30511" x="8693150" y="4838700"/>
          <p14:tracePt t="30528" x="8724900" y="4864100"/>
          <p14:tracePt t="30545" x="8756650" y="4889500"/>
          <p14:tracePt t="30561" x="8788400" y="4914900"/>
          <p14:tracePt t="30578" x="8851900" y="4946650"/>
          <p14:tracePt t="30595" x="8890000" y="4984750"/>
          <p14:tracePt t="30600" x="8896350" y="4984750"/>
          <p14:tracePt t="30611" x="8928100" y="4991100"/>
          <p14:tracePt t="30628" x="8978900" y="5010150"/>
          <p14:tracePt t="30644" x="9023350" y="5029200"/>
          <p14:tracePt t="30661" x="9137650" y="5054600"/>
          <p14:tracePt t="30665" x="9182100" y="5060950"/>
          <p14:tracePt t="30678" x="9239250" y="5080000"/>
          <p14:tracePt t="30694" x="9277350" y="5086350"/>
          <p14:tracePt t="30698" x="9290050" y="5086350"/>
          <p14:tracePt t="30711" x="9296400" y="5086350"/>
          <p14:tracePt t="30728" x="9309100" y="5086350"/>
          <p14:tracePt t="30745" x="9315450" y="5086350"/>
          <p14:tracePt t="30761" x="9328150" y="5086350"/>
          <p14:tracePt t="30778" x="9347200" y="5067300"/>
          <p14:tracePt t="30795" x="9398000" y="5054600"/>
          <p14:tracePt t="30799" x="9404350" y="5048250"/>
          <p14:tracePt t="30811" x="9417050" y="5035550"/>
          <p14:tracePt t="30828" x="9429750" y="5016500"/>
          <p14:tracePt t="30844" x="9455150" y="4997450"/>
          <p14:tracePt t="30861" x="9467850" y="4978400"/>
          <p14:tracePt t="30865" x="9474200" y="4965700"/>
          <p14:tracePt t="30878" x="9480550" y="4965700"/>
          <p14:tracePt t="30894" x="9480550" y="4946650"/>
          <p14:tracePt t="30911" x="9505950" y="4927600"/>
          <p14:tracePt t="30928" x="9512300" y="4927600"/>
          <p14:tracePt t="30931" x="9531350" y="4921250"/>
          <p14:tracePt t="30944" x="9544050" y="4914900"/>
          <p14:tracePt t="30961" x="9582150" y="4908550"/>
          <p14:tracePt t="30978" x="9607550" y="4908550"/>
          <p14:tracePt t="30995" x="9671050" y="4908550"/>
          <p14:tracePt t="31014" x="9728200" y="4908550"/>
          <p14:tracePt t="31028" x="9779000" y="4908550"/>
          <p14:tracePt t="31048" x="9804400" y="4908550"/>
          <p14:tracePt t="31062" x="9829800" y="4908550"/>
          <p14:tracePt t="31079" x="9855200" y="4908550"/>
          <p14:tracePt t="31094" x="9874250" y="4908550"/>
          <p14:tracePt t="31111" x="9899650" y="4908550"/>
          <p14:tracePt t="31128" x="9918700" y="4908550"/>
          <p14:tracePt t="31145" x="9975850" y="4908550"/>
          <p14:tracePt t="31148" x="9994900" y="4914900"/>
          <p14:tracePt t="31162" x="10045700" y="4914900"/>
          <p14:tracePt t="31178" x="10077450" y="4921250"/>
          <p14:tracePt t="31194" x="10128250" y="4927600"/>
          <p14:tracePt t="31211" x="10179050" y="4927600"/>
          <p14:tracePt t="31228" x="10223500" y="4927600"/>
          <p14:tracePt t="31245" x="10261600" y="4927600"/>
          <p14:tracePt t="31261" x="10306050" y="4927600"/>
          <p14:tracePt t="31278" x="10363200" y="4927600"/>
          <p14:tracePt t="31294" x="10407650" y="4914900"/>
          <p14:tracePt t="31311" x="10439400" y="4908550"/>
          <p14:tracePt t="31328" x="10477500" y="4902200"/>
          <p14:tracePt t="31345" x="10502900" y="4883150"/>
          <p14:tracePt t="31362" x="10610850" y="4864100"/>
          <p14:tracePt t="31378" x="10655300" y="4857750"/>
          <p14:tracePt t="31394" x="10712450" y="4845050"/>
          <p14:tracePt t="31411" x="10725150" y="4845050"/>
          <p14:tracePt t="31414" x="10744200" y="4845050"/>
          <p14:tracePt t="31428" x="10756900" y="4845050"/>
          <p14:tracePt t="31444" x="10782300" y="4845050"/>
          <p14:tracePt t="31449" x="10795000" y="4845050"/>
          <p14:tracePt t="31461" x="10801350" y="4845050"/>
          <p14:tracePt t="31478" x="10807700" y="4845050"/>
          <p14:tracePt t="31481" x="10814050" y="4845050"/>
          <p14:tracePt t="31495" x="10820400" y="4845050"/>
          <p14:tracePt t="31511" x="10858500" y="4857750"/>
          <p14:tracePt t="31527" x="10890250" y="4857750"/>
          <p14:tracePt t="31544" x="10934700" y="4857750"/>
          <p14:tracePt t="31548" x="10960100" y="4857750"/>
          <p14:tracePt t="31549" x="10985500" y="4857750"/>
          <p14:tracePt t="31562" x="11004550" y="4857750"/>
          <p14:tracePt t="31578" x="11036300" y="4857750"/>
          <p14:tracePt t="31594" x="11068050" y="4857750"/>
          <p14:tracePt t="31613" x="11080750" y="4857750"/>
          <p14:tracePt t="31627" x="11093450" y="4845050"/>
          <p14:tracePt t="31645" x="11106150" y="4838700"/>
          <p14:tracePt t="31648" x="11112500" y="4838700"/>
          <p14:tracePt t="31661" x="11118850" y="4826000"/>
          <p14:tracePt t="31678" x="11137900" y="4819650"/>
          <p14:tracePt t="31682" x="11150600" y="4819650"/>
          <p14:tracePt t="31695" x="11156950" y="4819650"/>
          <p14:tracePt t="31711" x="11201400" y="4813300"/>
          <p14:tracePt t="31727" x="11214100" y="4813300"/>
          <p14:tracePt t="31744" x="11258550" y="4813300"/>
          <p14:tracePt t="31763" x="11290300" y="4806950"/>
          <p14:tracePt t="31778" x="11322050" y="4806950"/>
          <p14:tracePt t="31794" x="11360150" y="4806950"/>
          <p14:tracePt t="31811" x="11379200" y="4806950"/>
          <p14:tracePt t="31845" x="11391900" y="4806950"/>
          <p14:tracePt t="31863" x="11398250" y="4806950"/>
          <p14:tracePt t="31878" x="11423650" y="4806950"/>
          <p14:tracePt t="31894" x="11442700" y="4806950"/>
          <p14:tracePt t="31911" x="11474450" y="4806950"/>
          <p14:tracePt t="31914" x="11487150" y="4806950"/>
          <p14:tracePt t="31929" x="11499850" y="4806950"/>
          <p14:tracePt t="31932" x="11512550" y="4806950"/>
          <p14:tracePt t="31945" x="11525250" y="4806950"/>
          <p14:tracePt t="31963" x="11544300" y="4806950"/>
          <p14:tracePt t="33146" x="0" y="0"/>
        </p14:tracePtLst>
      </p14:laserTraceLst>
    </p:ext>
  </p:extLst>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191999" cy="6857999"/>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5693664" y="1056132"/>
            <a:ext cx="3912107" cy="2020823"/>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4591811" y="4364735"/>
            <a:ext cx="3697223" cy="1952243"/>
          </a:xfrm>
          <a:prstGeom prst="rect">
            <a:avLst/>
          </a:prstGeom>
          <a:blipFill>
            <a:blip r:embed="rId4" cstate="print"/>
            <a:stretch>
              <a:fillRect/>
            </a:stretch>
          </a:blipFill>
        </p:spPr>
        <p:txBody>
          <a:bodyPr wrap="square" lIns="0" tIns="0" rIns="0" bIns="0" rtlCol="0"/>
          <a:lstStyle/>
          <a:p>
            <a:endParaRPr/>
          </a:p>
        </p:txBody>
      </p:sp>
      <p:sp>
        <p:nvSpPr>
          <p:cNvPr id="5" name="object 5"/>
          <p:cNvSpPr txBox="1">
            <a:spLocks noGrp="1"/>
          </p:cNvSpPr>
          <p:nvPr>
            <p:ph type="title"/>
          </p:nvPr>
        </p:nvSpPr>
        <p:spPr>
          <a:xfrm>
            <a:off x="428750" y="1988691"/>
            <a:ext cx="3515995" cy="788035"/>
          </a:xfrm>
          <a:prstGeom prst="rect">
            <a:avLst/>
          </a:prstGeom>
        </p:spPr>
        <p:txBody>
          <a:bodyPr vert="horz" wrap="square" lIns="0" tIns="13335" rIns="0" bIns="0" rtlCol="0">
            <a:spAutoFit/>
          </a:bodyPr>
          <a:lstStyle/>
          <a:p>
            <a:pPr marL="12700">
              <a:lnSpc>
                <a:spcPct val="100000"/>
              </a:lnSpc>
              <a:spcBef>
                <a:spcPts val="105"/>
              </a:spcBef>
            </a:pPr>
            <a:r>
              <a:rPr sz="5000" spc="-5" dirty="0">
                <a:solidFill>
                  <a:srgbClr val="FFFFFF"/>
                </a:solidFill>
                <a:latin typeface="Arial"/>
                <a:cs typeface="Arial"/>
              </a:rPr>
              <a:t>Q</a:t>
            </a:r>
            <a:r>
              <a:rPr sz="5000" dirty="0">
                <a:solidFill>
                  <a:srgbClr val="FFFFFF"/>
                </a:solidFill>
                <a:latin typeface="Arial"/>
                <a:cs typeface="Arial"/>
              </a:rPr>
              <a:t>uesti</a:t>
            </a:r>
            <a:r>
              <a:rPr sz="5000" spc="-5" dirty="0">
                <a:solidFill>
                  <a:srgbClr val="FFFFFF"/>
                </a:solidFill>
                <a:latin typeface="Arial"/>
                <a:cs typeface="Arial"/>
              </a:rPr>
              <a:t>o</a:t>
            </a:r>
            <a:r>
              <a:rPr sz="5000" spc="-20" dirty="0">
                <a:solidFill>
                  <a:srgbClr val="FFFFFF"/>
                </a:solidFill>
                <a:latin typeface="Arial"/>
                <a:cs typeface="Arial"/>
              </a:rPr>
              <a:t>n</a:t>
            </a:r>
            <a:r>
              <a:rPr sz="5000" spc="-25" dirty="0">
                <a:solidFill>
                  <a:srgbClr val="FFFFFF"/>
                </a:solidFill>
                <a:latin typeface="Arial"/>
                <a:cs typeface="Arial"/>
              </a:rPr>
              <a:t>s</a:t>
            </a:r>
            <a:r>
              <a:rPr sz="5000" dirty="0">
                <a:solidFill>
                  <a:srgbClr val="FFFFFF"/>
                </a:solidFill>
                <a:latin typeface="Arial"/>
                <a:cs typeface="Arial"/>
              </a:rPr>
              <a:t>?</a:t>
            </a:r>
            <a:endParaRPr sz="5000">
              <a:latin typeface="Arial"/>
              <a:cs typeface="Arial"/>
            </a:endParaRPr>
          </a:p>
        </p:txBody>
      </p:sp>
      <p:sp>
        <p:nvSpPr>
          <p:cNvPr id="6" name="object 6"/>
          <p:cNvSpPr/>
          <p:nvPr/>
        </p:nvSpPr>
        <p:spPr>
          <a:xfrm>
            <a:off x="5151120" y="2406395"/>
            <a:ext cx="3134867" cy="1958339"/>
          </a:xfrm>
          <a:prstGeom prst="rect">
            <a:avLst/>
          </a:prstGeom>
          <a:blipFill>
            <a:blip r:embed="rId5" cstate="print"/>
            <a:stretch>
              <a:fillRect/>
            </a:stretch>
          </a:blipFill>
        </p:spPr>
        <p:txBody>
          <a:bodyPr wrap="square" lIns="0" tIns="0" rIns="0" bIns="0" rtlCol="0"/>
          <a:lstStyle/>
          <a:p>
            <a:endParaRPr/>
          </a:p>
        </p:txBody>
      </p:sp>
      <p:sp>
        <p:nvSpPr>
          <p:cNvPr id="7" name="object 7"/>
          <p:cNvSpPr/>
          <p:nvPr/>
        </p:nvSpPr>
        <p:spPr>
          <a:xfrm>
            <a:off x="8285988" y="2424683"/>
            <a:ext cx="3906011" cy="3892295"/>
          </a:xfrm>
          <a:prstGeom prst="rect">
            <a:avLst/>
          </a:prstGeom>
          <a:blipFill>
            <a:blip r:embed="rId6" cstate="print"/>
            <a:stretch>
              <a:fillRect/>
            </a:stretch>
          </a:blipFill>
        </p:spPr>
        <p:txBody>
          <a:bodyPr wrap="square" lIns="0" tIns="0" rIns="0" bIns="0" rtlCol="0"/>
          <a:lstStyle/>
          <a:p>
            <a:endParaRPr/>
          </a:p>
        </p:txBody>
      </p:sp>
      <p:sp>
        <p:nvSpPr>
          <p:cNvPr id="8" name="object 8"/>
          <p:cNvSpPr/>
          <p:nvPr/>
        </p:nvSpPr>
        <p:spPr>
          <a:xfrm>
            <a:off x="9585959" y="1056132"/>
            <a:ext cx="2606039" cy="1368551"/>
          </a:xfrm>
          <a:prstGeom prst="rect">
            <a:avLst/>
          </a:prstGeom>
          <a:blipFill>
            <a:blip r:embed="rId7" cstate="print"/>
            <a:stretch>
              <a:fillRect/>
            </a:stretch>
          </a:blipFill>
        </p:spPr>
        <p:txBody>
          <a:bodyPr wrap="square" lIns="0" tIns="0" rIns="0" bIns="0" rtlCol="0"/>
          <a:lstStyle/>
          <a:p>
            <a:endParaRPr/>
          </a:p>
        </p:txBody>
      </p:sp>
      <p:sp>
        <p:nvSpPr>
          <p:cNvPr id="9" name="object 9"/>
          <p:cNvSpPr/>
          <p:nvPr/>
        </p:nvSpPr>
        <p:spPr>
          <a:xfrm>
            <a:off x="4756405" y="1056132"/>
            <a:ext cx="1334770" cy="2020570"/>
          </a:xfrm>
          <a:custGeom>
            <a:avLst/>
            <a:gdLst/>
            <a:ahLst/>
            <a:cxnLst/>
            <a:rect l="l" t="t" r="r" b="b"/>
            <a:pathLst>
              <a:path w="1334770" h="2020570">
                <a:moveTo>
                  <a:pt x="1334643" y="0"/>
                </a:moveTo>
                <a:lnTo>
                  <a:pt x="587844" y="0"/>
                </a:lnTo>
                <a:lnTo>
                  <a:pt x="0" y="2020443"/>
                </a:lnTo>
                <a:lnTo>
                  <a:pt x="746798" y="2020443"/>
                </a:lnTo>
                <a:lnTo>
                  <a:pt x="1334643" y="0"/>
                </a:lnTo>
                <a:close/>
              </a:path>
            </a:pathLst>
          </a:custGeom>
          <a:solidFill>
            <a:srgbClr val="9F5CA6"/>
          </a:solidFill>
        </p:spPr>
        <p:txBody>
          <a:bodyPr wrap="square" lIns="0" tIns="0" rIns="0" bIns="0" rtlCol="0"/>
          <a:lstStyle/>
          <a:p>
            <a:endParaRPr/>
          </a:p>
        </p:txBody>
      </p:sp>
      <p:sp>
        <p:nvSpPr>
          <p:cNvPr id="10" name="object 10"/>
          <p:cNvSpPr/>
          <p:nvPr/>
        </p:nvSpPr>
        <p:spPr>
          <a:xfrm>
            <a:off x="4178809" y="3041904"/>
            <a:ext cx="1334770" cy="2020570"/>
          </a:xfrm>
          <a:custGeom>
            <a:avLst/>
            <a:gdLst/>
            <a:ahLst/>
            <a:cxnLst/>
            <a:rect l="l" t="t" r="r" b="b"/>
            <a:pathLst>
              <a:path w="1334770" h="2020570">
                <a:moveTo>
                  <a:pt x="1334642" y="0"/>
                </a:moveTo>
                <a:lnTo>
                  <a:pt x="587844" y="0"/>
                </a:lnTo>
                <a:lnTo>
                  <a:pt x="0" y="2020443"/>
                </a:lnTo>
                <a:lnTo>
                  <a:pt x="746798" y="2020443"/>
                </a:lnTo>
                <a:lnTo>
                  <a:pt x="1334642" y="0"/>
                </a:lnTo>
                <a:close/>
              </a:path>
            </a:pathLst>
          </a:custGeom>
          <a:solidFill>
            <a:srgbClr val="9F5CA6"/>
          </a:solidFill>
        </p:spPr>
        <p:txBody>
          <a:bodyPr wrap="square" lIns="0" tIns="0" rIns="0" bIns="0" rtlCol="0"/>
          <a:lstStyle/>
          <a:p>
            <a:endParaRPr/>
          </a:p>
        </p:txBody>
      </p:sp>
      <p:sp>
        <p:nvSpPr>
          <p:cNvPr id="11" name="object 11"/>
          <p:cNvSpPr/>
          <p:nvPr/>
        </p:nvSpPr>
        <p:spPr>
          <a:xfrm>
            <a:off x="3820669" y="4294632"/>
            <a:ext cx="1334770" cy="2022475"/>
          </a:xfrm>
          <a:custGeom>
            <a:avLst/>
            <a:gdLst/>
            <a:ahLst/>
            <a:cxnLst/>
            <a:rect l="l" t="t" r="r" b="b"/>
            <a:pathLst>
              <a:path w="1334770" h="2022475">
                <a:moveTo>
                  <a:pt x="1334642" y="0"/>
                </a:moveTo>
                <a:lnTo>
                  <a:pt x="587844" y="0"/>
                </a:lnTo>
                <a:lnTo>
                  <a:pt x="0" y="2022221"/>
                </a:lnTo>
                <a:lnTo>
                  <a:pt x="746798" y="2022221"/>
                </a:lnTo>
                <a:lnTo>
                  <a:pt x="1334642" y="0"/>
                </a:lnTo>
                <a:close/>
              </a:path>
            </a:pathLst>
          </a:custGeom>
          <a:solidFill>
            <a:srgbClr val="9F5CA6"/>
          </a:solidFill>
        </p:spPr>
        <p:txBody>
          <a:bodyPr wrap="square" lIns="0" tIns="0" rIns="0" bIns="0" rtlCol="0"/>
          <a:lstStyle/>
          <a:p>
            <a:endParaRPr/>
          </a:p>
        </p:txBody>
      </p:sp>
      <p:sp>
        <p:nvSpPr>
          <p:cNvPr id="12" name="object 12"/>
          <p:cNvSpPr txBox="1"/>
          <p:nvPr/>
        </p:nvSpPr>
        <p:spPr>
          <a:xfrm>
            <a:off x="10869674" y="5983603"/>
            <a:ext cx="1100455" cy="177800"/>
          </a:xfrm>
          <a:prstGeom prst="rect">
            <a:avLst/>
          </a:prstGeom>
        </p:spPr>
        <p:txBody>
          <a:bodyPr vert="horz" wrap="square" lIns="0" tIns="12065" rIns="0" bIns="0" rtlCol="0">
            <a:spAutoFit/>
          </a:bodyPr>
          <a:lstStyle/>
          <a:p>
            <a:pPr marL="12700">
              <a:lnSpc>
                <a:spcPct val="100000"/>
              </a:lnSpc>
              <a:spcBef>
                <a:spcPts val="95"/>
              </a:spcBef>
            </a:pPr>
            <a:r>
              <a:rPr sz="1000" spc="-5" dirty="0">
                <a:solidFill>
                  <a:srgbClr val="FFFFFF"/>
                </a:solidFill>
                <a:latin typeface="Calibri"/>
                <a:cs typeface="Calibri"/>
              </a:rPr>
              <a:t>Pictures from</a:t>
            </a:r>
            <a:r>
              <a:rPr sz="1000" spc="-145" dirty="0">
                <a:solidFill>
                  <a:srgbClr val="FFFFFF"/>
                </a:solidFill>
                <a:latin typeface="Calibri"/>
                <a:cs typeface="Calibri"/>
              </a:rPr>
              <a:t> </a:t>
            </a:r>
            <a:r>
              <a:rPr sz="1000" spc="-5" dirty="0">
                <a:solidFill>
                  <a:srgbClr val="FFFFFF"/>
                </a:solidFill>
                <a:latin typeface="Calibri"/>
                <a:cs typeface="Calibri"/>
              </a:rPr>
              <a:t>Google</a:t>
            </a:r>
            <a:endParaRPr sz="1000">
              <a:latin typeface="Calibri"/>
              <a:cs typeface="Calibri"/>
            </a:endParaRPr>
          </a:p>
        </p:txBody>
      </p:sp>
      <p:sp>
        <p:nvSpPr>
          <p:cNvPr id="13" name="object 13"/>
          <p:cNvSpPr txBox="1">
            <a:spLocks noGrp="1"/>
          </p:cNvSpPr>
          <p:nvPr>
            <p:ph type="sldNum" sz="quarter" idx="7"/>
          </p:nvPr>
        </p:nvSpPr>
        <p:spPr>
          <a:prstGeom prst="rect">
            <a:avLst/>
          </a:prstGeom>
        </p:spPr>
        <p:txBody>
          <a:bodyPr vert="horz" wrap="square" lIns="0" tIns="0" rIns="0" bIns="0" rtlCol="0">
            <a:spAutoFit/>
          </a:bodyPr>
          <a:lstStyle/>
          <a:p>
            <a:pPr marL="38100">
              <a:lnSpc>
                <a:spcPct val="100000"/>
              </a:lnSpc>
            </a:pPr>
            <a:fld id="{81D60167-4931-47E6-BA6A-407CBD079E47}" type="slidenum">
              <a:rPr spc="-5" dirty="0"/>
              <a:t>55</a:t>
            </a:fld>
            <a:endParaRPr spc="-5"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8"/>
          <p:cNvSpPr txBox="1">
            <a:spLocks noGrp="1"/>
          </p:cNvSpPr>
          <p:nvPr>
            <p:ph type="sldNum" sz="quarter" idx="7"/>
          </p:nvPr>
        </p:nvSpPr>
        <p:spPr>
          <a:prstGeom prst="rect">
            <a:avLst/>
          </a:prstGeom>
        </p:spPr>
        <p:txBody>
          <a:bodyPr vert="horz" wrap="square" lIns="0" tIns="0" rIns="0" bIns="0" rtlCol="0">
            <a:spAutoFit/>
          </a:bodyPr>
          <a:lstStyle/>
          <a:p>
            <a:pPr marL="38100">
              <a:lnSpc>
                <a:spcPct val="100000"/>
              </a:lnSpc>
            </a:pPr>
            <a:fld id="{81D60167-4931-47E6-BA6A-407CBD079E47}" type="slidenum">
              <a:rPr spc="-5" dirty="0"/>
              <a:t>6</a:t>
            </a:fld>
            <a:endParaRPr spc="-5" dirty="0"/>
          </a:p>
        </p:txBody>
      </p:sp>
      <p:sp>
        <p:nvSpPr>
          <p:cNvPr id="6" name="object 6"/>
          <p:cNvSpPr txBox="1">
            <a:spLocks noGrp="1"/>
          </p:cNvSpPr>
          <p:nvPr>
            <p:ph type="title"/>
          </p:nvPr>
        </p:nvSpPr>
        <p:spPr>
          <a:xfrm>
            <a:off x="181862" y="736472"/>
            <a:ext cx="2608580" cy="1053686"/>
          </a:xfrm>
          <a:prstGeom prst="rect">
            <a:avLst/>
          </a:prstGeom>
        </p:spPr>
        <p:txBody>
          <a:bodyPr vert="horz" wrap="square" lIns="0" tIns="12700" rIns="0" bIns="0" rtlCol="0">
            <a:spAutoFit/>
          </a:bodyPr>
          <a:lstStyle/>
          <a:p>
            <a:pPr marL="12700" marR="5080">
              <a:lnSpc>
                <a:spcPct val="118000"/>
              </a:lnSpc>
              <a:spcBef>
                <a:spcPts val="100"/>
              </a:spcBef>
            </a:pPr>
            <a:r>
              <a:rPr lang="en-US" sz="3000" dirty="0">
                <a:solidFill>
                  <a:srgbClr val="FFFFFF"/>
                </a:solidFill>
                <a:latin typeface="Arial"/>
                <a:cs typeface="Arial"/>
              </a:rPr>
              <a:t>Human Vocal Organs</a:t>
            </a:r>
            <a:endParaRPr sz="3000" dirty="0">
              <a:latin typeface="Arial"/>
              <a:cs typeface="Arial"/>
            </a:endParaRPr>
          </a:p>
        </p:txBody>
      </p:sp>
      <p:sp>
        <p:nvSpPr>
          <p:cNvPr id="4" name="object 3"/>
          <p:cNvSpPr txBox="1"/>
          <p:nvPr/>
        </p:nvSpPr>
        <p:spPr>
          <a:xfrm>
            <a:off x="3429000" y="885340"/>
            <a:ext cx="7926705" cy="359073"/>
          </a:xfrm>
          <a:prstGeom prst="rect">
            <a:avLst/>
          </a:prstGeom>
        </p:spPr>
        <p:txBody>
          <a:bodyPr vert="horz" wrap="square" lIns="0" tIns="50800" rIns="0" bIns="0" rtlCol="0">
            <a:spAutoFit/>
          </a:bodyPr>
          <a:lstStyle/>
          <a:p>
            <a:pPr marL="12700">
              <a:lnSpc>
                <a:spcPct val="100000"/>
              </a:lnSpc>
              <a:spcBef>
                <a:spcPts val="400"/>
              </a:spcBef>
            </a:pPr>
            <a:r>
              <a:rPr lang="en-US" sz="2000" b="1" spc="-5" dirty="0">
                <a:solidFill>
                  <a:srgbClr val="003884"/>
                </a:solidFill>
                <a:latin typeface="Arial"/>
                <a:cs typeface="Arial"/>
              </a:rPr>
              <a:t>Human Vocal Organs	</a:t>
            </a:r>
          </a:p>
        </p:txBody>
      </p:sp>
      <p:sp>
        <p:nvSpPr>
          <p:cNvPr id="2" name="Rectangle 1"/>
          <p:cNvSpPr/>
          <p:nvPr/>
        </p:nvSpPr>
        <p:spPr>
          <a:xfrm>
            <a:off x="2971800" y="1905000"/>
            <a:ext cx="3048000" cy="3785652"/>
          </a:xfrm>
          <a:prstGeom prst="rect">
            <a:avLst/>
          </a:prstGeom>
        </p:spPr>
        <p:txBody>
          <a:bodyPr wrap="square">
            <a:spAutoFit/>
          </a:bodyPr>
          <a:lstStyle/>
          <a:p>
            <a:endParaRPr lang="en-US" sz="2000" dirty="0">
              <a:solidFill>
                <a:schemeClr val="tx2"/>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solidFill>
                  <a:schemeClr val="tx2"/>
                </a:solidFill>
                <a:latin typeface="Arial" panose="020B0604020202020204" pitchFamily="34" charset="0"/>
                <a:cs typeface="Arial" panose="020B0604020202020204" pitchFamily="34" charset="0"/>
              </a:rPr>
              <a:t>Lungs - serve as air reservoir and energy source, to move air outwards.</a:t>
            </a:r>
          </a:p>
          <a:p>
            <a:pPr marL="342900" indent="-342900">
              <a:buFont typeface="Arial" panose="020B0604020202020204" pitchFamily="34" charset="0"/>
              <a:buChar char="•"/>
            </a:pPr>
            <a:endParaRPr lang="en-US" sz="2000" dirty="0">
              <a:solidFill>
                <a:schemeClr val="tx2"/>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endParaRPr lang="en-US" sz="2000" dirty="0">
              <a:solidFill>
                <a:schemeClr val="tx2"/>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solidFill>
                  <a:schemeClr val="tx2"/>
                </a:solidFill>
                <a:latin typeface="Arial" panose="020B0604020202020204" pitchFamily="34" charset="0"/>
                <a:cs typeface="Arial" panose="020B0604020202020204" pitchFamily="34" charset="0"/>
              </a:rPr>
              <a:t>Function -  Pump the air up towards larynx and trachea </a:t>
            </a:r>
          </a:p>
          <a:p>
            <a:pPr marL="342900" indent="-342900">
              <a:buFont typeface="Arial" panose="020B0604020202020204" pitchFamily="34" charset="0"/>
              <a:buChar char="•"/>
            </a:pPr>
            <a:endParaRPr lang="en-US" sz="2000" dirty="0">
              <a:solidFill>
                <a:schemeClr val="tx2"/>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endParaRPr lang="en-US" sz="2000" dirty="0">
              <a:solidFill>
                <a:schemeClr val="tx2"/>
              </a:solidFill>
              <a:latin typeface="Arial" panose="020B0604020202020204" pitchFamily="34" charset="0"/>
              <a:cs typeface="Arial" panose="020B0604020202020204" pitchFamily="34" charset="0"/>
            </a:endParaRPr>
          </a:p>
        </p:txBody>
      </p:sp>
      <p:pic>
        <p:nvPicPr>
          <p:cNvPr id="3074" name="Picture 2" descr="Basic Human Speech Syste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19800" y="1668735"/>
            <a:ext cx="5992219" cy="401197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10171723" y="6019800"/>
            <a:ext cx="1987147" cy="307777"/>
          </a:xfrm>
          <a:prstGeom prst="rect">
            <a:avLst/>
          </a:prstGeom>
          <a:noFill/>
        </p:spPr>
        <p:txBody>
          <a:bodyPr wrap="none" rtlCol="0">
            <a:spAutoFit/>
          </a:bodyPr>
          <a:lstStyle/>
          <a:p>
            <a:r>
              <a:rPr lang="en-US" sz="1400" dirty="0"/>
              <a:t>Source : Englishclub.com</a:t>
            </a:r>
          </a:p>
        </p:txBody>
      </p:sp>
      <p:sp>
        <p:nvSpPr>
          <p:cNvPr id="10" name="Rectangle 9"/>
          <p:cNvSpPr/>
          <p:nvPr/>
        </p:nvSpPr>
        <p:spPr>
          <a:xfrm>
            <a:off x="9372599" y="3581400"/>
            <a:ext cx="1676401" cy="160020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21080214"/>
      </p:ext>
    </p:extLst>
  </p:cSld>
  <p:clrMapOvr>
    <a:masterClrMapping/>
  </p:clrMapOvr>
  <mc:AlternateContent xmlns:mc="http://schemas.openxmlformats.org/markup-compatibility/2006" xmlns:p14="http://schemas.microsoft.com/office/powerpoint/2010/main">
    <mc:Choice Requires="p14">
      <p:transition spd="slow" p14:dur="2000" advTm="35044"/>
    </mc:Choice>
    <mc:Fallback xmlns="">
      <p:transition spd="slow" advTm="35044"/>
    </mc:Fallback>
  </mc:AlternateContent>
  <p:extLst>
    <p:ext uri="{3A86A75C-4F4B-4683-9AE1-C65F6400EC91}">
      <p14:laserTraceLst xmlns:p14="http://schemas.microsoft.com/office/powerpoint/2010/main">
        <p14:tracePtLst>
          <p14:tracePt t="23265" x="2794000" y="4635500"/>
          <p14:tracePt t="23380" x="2806700" y="4635500"/>
          <p14:tracePt t="23397" x="2832100" y="4635500"/>
          <p14:tracePt t="23413" x="2863850" y="4635500"/>
          <p14:tracePt t="23430" x="2901950" y="4635500"/>
          <p14:tracePt t="23447" x="2940050" y="4635500"/>
          <p14:tracePt t="23450" x="2952750" y="4635500"/>
          <p14:tracePt t="23463" x="2959100" y="4635500"/>
          <p14:tracePt t="23480" x="2984500" y="4629150"/>
          <p14:tracePt t="23497" x="3003550" y="4629150"/>
          <p14:tracePt t="23514" x="3028950" y="4616450"/>
          <p14:tracePt t="23530" x="3041650" y="4610100"/>
          <p14:tracePt t="23548" x="3060700" y="4610100"/>
          <p14:tracePt t="23551" x="3079750" y="4610100"/>
          <p14:tracePt t="23565" x="3086100" y="4610100"/>
          <p14:tracePt t="23581" x="3111500" y="4610100"/>
          <p14:tracePt t="23597" x="3124200" y="4610100"/>
          <p14:tracePt t="23614" x="3155950" y="4610100"/>
          <p14:tracePt t="23630" x="3175000" y="4610100"/>
          <p14:tracePt t="23647" x="3213100" y="4603750"/>
          <p14:tracePt t="23650" x="3225800" y="4591050"/>
          <p14:tracePt t="23680" x="3251200" y="4591050"/>
          <p14:tracePt t="23697" x="3263900" y="4591050"/>
          <p14:tracePt t="23713" x="3270250" y="4591050"/>
          <p14:tracePt t="23730" x="3289300" y="4591050"/>
          <p14:tracePt t="23747" x="3302000" y="4591050"/>
          <p14:tracePt t="23763" x="3327400" y="4591050"/>
          <p14:tracePt t="23781" x="3346450" y="4591050"/>
          <p14:tracePt t="23784" x="3359150" y="4591050"/>
          <p14:tracePt t="23797" x="3378200" y="4591050"/>
          <p14:tracePt t="23813" x="3390900" y="4591050"/>
          <p14:tracePt t="23830" x="3409950" y="4591050"/>
          <p14:tracePt t="23847" x="3441700" y="4591050"/>
          <p14:tracePt t="23863" x="3460750" y="4591050"/>
          <p14:tracePt t="23880" x="3530600" y="4591050"/>
          <p14:tracePt t="23897" x="3562350" y="4591050"/>
          <p14:tracePt t="23913" x="3587750" y="4591050"/>
          <p14:tracePt t="23930" x="3619500" y="4591050"/>
          <p14:tracePt t="23947" x="3644900" y="4591050"/>
          <p14:tracePt t="23951" x="3651250" y="4591050"/>
          <p14:tracePt t="23963" x="3670300" y="4591050"/>
          <p14:tracePt t="23980" x="3708400" y="4597400"/>
          <p14:tracePt t="23997" x="3733800" y="4597400"/>
          <p14:tracePt t="24013" x="3765550" y="4597400"/>
          <p14:tracePt t="24017" x="3784600" y="4597400"/>
          <p14:tracePt t="24031" x="3816350" y="4597400"/>
          <p14:tracePt t="24047" x="3841750" y="4597400"/>
          <p14:tracePt t="24063" x="3898900" y="4597400"/>
          <p14:tracePt t="24081" x="3943350" y="4597400"/>
          <p14:tracePt t="24097" x="3968750" y="4597400"/>
          <p14:tracePt t="24113" x="4019550" y="4597400"/>
          <p14:tracePt t="24132" x="4051300" y="4610100"/>
          <p14:tracePt t="24135" x="4127500" y="4616450"/>
          <p14:tracePt t="24147" x="4159250" y="4622800"/>
          <p14:tracePt t="24167" x="4254500" y="4622800"/>
          <p14:tracePt t="24180" x="4368800" y="4622800"/>
          <p14:tracePt t="24198" x="4406900" y="4629150"/>
          <p14:tracePt t="24201" x="4464050" y="4629150"/>
          <p14:tracePt t="24213" x="4495800" y="4629150"/>
          <p14:tracePt t="24231" x="4546600" y="4635500"/>
          <p14:tracePt t="24247" x="4584700" y="4635500"/>
          <p14:tracePt t="24263" x="4635500" y="4635500"/>
          <p14:tracePt t="24267" x="4660900" y="4635500"/>
          <p14:tracePt t="24282" x="4724400" y="4635500"/>
          <p14:tracePt t="24297" x="4781550" y="4641850"/>
          <p14:tracePt t="24314" x="4813300" y="4641850"/>
          <p14:tracePt t="24330" x="4838700" y="4641850"/>
          <p14:tracePt t="24333" x="4857750" y="4641850"/>
          <p14:tracePt t="24347" x="4876800" y="4641850"/>
          <p14:tracePt t="24363" x="4902200" y="4641850"/>
          <p14:tracePt t="24380" x="4921250" y="4641850"/>
          <p14:tracePt t="24397" x="4940300" y="4641850"/>
          <p14:tracePt t="24413" x="4991100" y="4648200"/>
          <p14:tracePt t="24430" x="5029200" y="4648200"/>
          <p14:tracePt t="24433" x="5035550" y="4648200"/>
          <p14:tracePt t="24446" x="5086350" y="4648200"/>
          <p14:tracePt t="24463" x="5130800" y="4648200"/>
          <p14:tracePt t="24480" x="5168900" y="4648200"/>
          <p14:tracePt t="24497" x="5232400" y="4648200"/>
          <p14:tracePt t="24501" x="5264150" y="4648200"/>
          <p14:tracePt t="24513" x="5289550" y="4648200"/>
          <p14:tracePt t="24530" x="5334000" y="4648200"/>
          <p14:tracePt t="24533" x="5346700" y="4648200"/>
          <p14:tracePt t="24547" x="5365750" y="4648200"/>
          <p14:tracePt t="24564" x="5403850" y="4648200"/>
          <p14:tracePt t="24567" x="5448300" y="4641850"/>
          <p14:tracePt t="24580" x="5505450" y="4635500"/>
          <p14:tracePt t="24597" x="5549900" y="4635500"/>
          <p14:tracePt t="24613" x="5588000" y="4635500"/>
          <p14:tracePt t="24630" x="5676900" y="4635500"/>
          <p14:tracePt t="24634" x="5683250" y="4635500"/>
          <p14:tracePt t="24647" x="5734050" y="4635500"/>
          <p14:tracePt t="24664" x="5778500" y="4635500"/>
          <p14:tracePt t="24680" x="5816600" y="4635500"/>
          <p14:tracePt t="24697" x="5880100" y="4629150"/>
          <p14:tracePt t="24701" x="5911850" y="4616450"/>
          <p14:tracePt t="24713" x="5918200" y="4616450"/>
          <p14:tracePt t="24730" x="5956300" y="4616450"/>
          <p14:tracePt t="24747" x="5969000" y="4610100"/>
          <p14:tracePt t="24764" x="5981700" y="4610100"/>
          <p14:tracePt t="24767" x="5988050" y="4610100"/>
          <p14:tracePt t="24780" x="5994400" y="4610100"/>
          <p14:tracePt t="24797" x="6007100" y="4610100"/>
          <p14:tracePt t="24813" x="6019800" y="4610100"/>
          <p14:tracePt t="24830" x="6051550" y="4603750"/>
          <p14:tracePt t="24863" x="6089650" y="4603750"/>
          <p14:tracePt t="24880" x="6108700" y="4603750"/>
          <p14:tracePt t="24897" x="6134100" y="4597400"/>
          <p14:tracePt t="24913" x="6159500" y="4597400"/>
          <p14:tracePt t="24930" x="6178550" y="4597400"/>
          <p14:tracePt t="24947" x="6210300" y="4597400"/>
          <p14:tracePt t="24963" x="6248400" y="4597400"/>
          <p14:tracePt t="24967" x="6261100" y="4597400"/>
          <p14:tracePt t="24980" x="6280150" y="4597400"/>
          <p14:tracePt t="24997" x="6324600" y="4597400"/>
          <p14:tracePt t="25013" x="6350000" y="4597400"/>
          <p14:tracePt t="25030" x="6369050" y="4597400"/>
          <p14:tracePt t="25050" x="6388100" y="4597400"/>
          <p14:tracePt t="25096" x="6394450" y="4597400"/>
          <p14:tracePt t="25114" x="6407150" y="4597400"/>
          <p14:tracePt t="25129" x="6413500" y="4597400"/>
          <p14:tracePt t="25146" x="6419850" y="4597400"/>
          <p14:tracePt t="25163" x="6432550" y="4597400"/>
          <p14:tracePt t="25180" x="6438900" y="4597400"/>
          <p14:tracePt t="25196" x="6451600" y="4591050"/>
          <p14:tracePt t="25213" x="6464300" y="4591050"/>
          <p14:tracePt t="25232" x="6477000" y="4591050"/>
          <p14:tracePt t="25246" x="6483350" y="4591050"/>
          <p14:tracePt t="25263" x="6508750" y="4591050"/>
          <p14:tracePt t="25280" x="6534150" y="4591050"/>
          <p14:tracePt t="25296" x="6540500" y="4591050"/>
          <p14:tracePt t="25315" x="6546850" y="4591050"/>
          <p14:tracePt t="27048" x="0" y="0"/>
        </p14:tracePtLst>
        <p14:tracePtLst>
          <p14:tracePt t="30131" x="8083550" y="4927600"/>
          <p14:tracePt t="30161" x="8089900" y="4927600"/>
          <p14:tracePt t="30178" x="8172450" y="4826000"/>
          <p14:tracePt t="30196" x="8204200" y="4781550"/>
          <p14:tracePt t="30211" x="8235950" y="4737100"/>
          <p14:tracePt t="30228" x="8248650" y="4705350"/>
          <p14:tracePt t="30231" x="8255000" y="4705350"/>
          <p14:tracePt t="30245" x="8274050" y="4667250"/>
          <p14:tracePt t="30278" x="8280400" y="4660900"/>
          <p14:tracePt t="30295" x="8286750" y="4648200"/>
          <p14:tracePt t="30311" x="8305800" y="4648200"/>
          <p14:tracePt t="30328" x="8312150" y="4641850"/>
          <p14:tracePt t="30332" x="8331200" y="4641850"/>
          <p14:tracePt t="30346" x="8350250" y="4641850"/>
          <p14:tracePt t="30361" x="8362950" y="4641850"/>
          <p14:tracePt t="30378" x="8394700" y="4641850"/>
          <p14:tracePt t="30395" x="8432800" y="4641850"/>
          <p14:tracePt t="30411" x="8451850" y="4654550"/>
          <p14:tracePt t="30428" x="8496300" y="4686300"/>
          <p14:tracePt t="30432" x="8509000" y="4699000"/>
          <p14:tracePt t="30445" x="8521700" y="4705350"/>
          <p14:tracePt t="30461" x="8591550" y="4762500"/>
          <p14:tracePt t="30478" x="8629650" y="4775200"/>
          <p14:tracePt t="30495" x="8661400" y="4806950"/>
          <p14:tracePt t="30511" x="8693150" y="4838700"/>
          <p14:tracePt t="30528" x="8724900" y="4864100"/>
          <p14:tracePt t="30545" x="8756650" y="4889500"/>
          <p14:tracePt t="30561" x="8788400" y="4914900"/>
          <p14:tracePt t="30578" x="8851900" y="4946650"/>
          <p14:tracePt t="30595" x="8890000" y="4984750"/>
          <p14:tracePt t="30600" x="8896350" y="4984750"/>
          <p14:tracePt t="30611" x="8928100" y="4991100"/>
          <p14:tracePt t="30628" x="8978900" y="5010150"/>
          <p14:tracePt t="30644" x="9023350" y="5029200"/>
          <p14:tracePt t="30661" x="9137650" y="5054600"/>
          <p14:tracePt t="30665" x="9182100" y="5060950"/>
          <p14:tracePt t="30678" x="9239250" y="5080000"/>
          <p14:tracePt t="30694" x="9277350" y="5086350"/>
          <p14:tracePt t="30698" x="9290050" y="5086350"/>
          <p14:tracePt t="30711" x="9296400" y="5086350"/>
          <p14:tracePt t="30728" x="9309100" y="5086350"/>
          <p14:tracePt t="30745" x="9315450" y="5086350"/>
          <p14:tracePt t="30761" x="9328150" y="5086350"/>
          <p14:tracePt t="30778" x="9347200" y="5067300"/>
          <p14:tracePt t="30795" x="9398000" y="5054600"/>
          <p14:tracePt t="30799" x="9404350" y="5048250"/>
          <p14:tracePt t="30811" x="9417050" y="5035550"/>
          <p14:tracePt t="30828" x="9429750" y="5016500"/>
          <p14:tracePt t="30844" x="9455150" y="4997450"/>
          <p14:tracePt t="30861" x="9467850" y="4978400"/>
          <p14:tracePt t="30865" x="9474200" y="4965700"/>
          <p14:tracePt t="30878" x="9480550" y="4965700"/>
          <p14:tracePt t="30894" x="9480550" y="4946650"/>
          <p14:tracePt t="30911" x="9505950" y="4927600"/>
          <p14:tracePt t="30928" x="9512300" y="4927600"/>
          <p14:tracePt t="30931" x="9531350" y="4921250"/>
          <p14:tracePt t="30944" x="9544050" y="4914900"/>
          <p14:tracePt t="30961" x="9582150" y="4908550"/>
          <p14:tracePt t="30978" x="9607550" y="4908550"/>
          <p14:tracePt t="30995" x="9671050" y="4908550"/>
          <p14:tracePt t="31014" x="9728200" y="4908550"/>
          <p14:tracePt t="31028" x="9779000" y="4908550"/>
          <p14:tracePt t="31048" x="9804400" y="4908550"/>
          <p14:tracePt t="31062" x="9829800" y="4908550"/>
          <p14:tracePt t="31079" x="9855200" y="4908550"/>
          <p14:tracePt t="31094" x="9874250" y="4908550"/>
          <p14:tracePt t="31111" x="9899650" y="4908550"/>
          <p14:tracePt t="31128" x="9918700" y="4908550"/>
          <p14:tracePt t="31145" x="9975850" y="4908550"/>
          <p14:tracePt t="31148" x="9994900" y="4914900"/>
          <p14:tracePt t="31162" x="10045700" y="4914900"/>
          <p14:tracePt t="31178" x="10077450" y="4921250"/>
          <p14:tracePt t="31194" x="10128250" y="4927600"/>
          <p14:tracePt t="31211" x="10179050" y="4927600"/>
          <p14:tracePt t="31228" x="10223500" y="4927600"/>
          <p14:tracePt t="31245" x="10261600" y="4927600"/>
          <p14:tracePt t="31261" x="10306050" y="4927600"/>
          <p14:tracePt t="31278" x="10363200" y="4927600"/>
          <p14:tracePt t="31294" x="10407650" y="4914900"/>
          <p14:tracePt t="31311" x="10439400" y="4908550"/>
          <p14:tracePt t="31328" x="10477500" y="4902200"/>
          <p14:tracePt t="31345" x="10502900" y="4883150"/>
          <p14:tracePt t="31362" x="10610850" y="4864100"/>
          <p14:tracePt t="31378" x="10655300" y="4857750"/>
          <p14:tracePt t="31394" x="10712450" y="4845050"/>
          <p14:tracePt t="31411" x="10725150" y="4845050"/>
          <p14:tracePt t="31414" x="10744200" y="4845050"/>
          <p14:tracePt t="31428" x="10756900" y="4845050"/>
          <p14:tracePt t="31444" x="10782300" y="4845050"/>
          <p14:tracePt t="31449" x="10795000" y="4845050"/>
          <p14:tracePt t="31461" x="10801350" y="4845050"/>
          <p14:tracePt t="31478" x="10807700" y="4845050"/>
          <p14:tracePt t="31481" x="10814050" y="4845050"/>
          <p14:tracePt t="31495" x="10820400" y="4845050"/>
          <p14:tracePt t="31511" x="10858500" y="4857750"/>
          <p14:tracePt t="31527" x="10890250" y="4857750"/>
          <p14:tracePt t="31544" x="10934700" y="4857750"/>
          <p14:tracePt t="31548" x="10960100" y="4857750"/>
          <p14:tracePt t="31549" x="10985500" y="4857750"/>
          <p14:tracePt t="31562" x="11004550" y="4857750"/>
          <p14:tracePt t="31578" x="11036300" y="4857750"/>
          <p14:tracePt t="31594" x="11068050" y="4857750"/>
          <p14:tracePt t="31613" x="11080750" y="4857750"/>
          <p14:tracePt t="31627" x="11093450" y="4845050"/>
          <p14:tracePt t="31645" x="11106150" y="4838700"/>
          <p14:tracePt t="31648" x="11112500" y="4838700"/>
          <p14:tracePt t="31661" x="11118850" y="4826000"/>
          <p14:tracePt t="31678" x="11137900" y="4819650"/>
          <p14:tracePt t="31682" x="11150600" y="4819650"/>
          <p14:tracePt t="31695" x="11156950" y="4819650"/>
          <p14:tracePt t="31711" x="11201400" y="4813300"/>
          <p14:tracePt t="31727" x="11214100" y="4813300"/>
          <p14:tracePt t="31744" x="11258550" y="4813300"/>
          <p14:tracePt t="31763" x="11290300" y="4806950"/>
          <p14:tracePt t="31778" x="11322050" y="4806950"/>
          <p14:tracePt t="31794" x="11360150" y="4806950"/>
          <p14:tracePt t="31811" x="11379200" y="4806950"/>
          <p14:tracePt t="31845" x="11391900" y="4806950"/>
          <p14:tracePt t="31863" x="11398250" y="4806950"/>
          <p14:tracePt t="31878" x="11423650" y="4806950"/>
          <p14:tracePt t="31894" x="11442700" y="4806950"/>
          <p14:tracePt t="31911" x="11474450" y="4806950"/>
          <p14:tracePt t="31914" x="11487150" y="4806950"/>
          <p14:tracePt t="31929" x="11499850" y="4806950"/>
          <p14:tracePt t="31932" x="11512550" y="4806950"/>
          <p14:tracePt t="31945" x="11525250" y="4806950"/>
          <p14:tracePt t="31963" x="11544300" y="4806950"/>
          <p14:tracePt t="33146" x="0" y="0"/>
        </p14:tracePtLst>
      </p14:laserTraceLst>
    </p:ext>
  </p:extLs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8"/>
          <p:cNvSpPr txBox="1">
            <a:spLocks noGrp="1"/>
          </p:cNvSpPr>
          <p:nvPr>
            <p:ph type="sldNum" sz="quarter" idx="7"/>
          </p:nvPr>
        </p:nvSpPr>
        <p:spPr>
          <a:prstGeom prst="rect">
            <a:avLst/>
          </a:prstGeom>
        </p:spPr>
        <p:txBody>
          <a:bodyPr vert="horz" wrap="square" lIns="0" tIns="0" rIns="0" bIns="0" rtlCol="0">
            <a:spAutoFit/>
          </a:bodyPr>
          <a:lstStyle/>
          <a:p>
            <a:pPr marL="38100">
              <a:lnSpc>
                <a:spcPct val="100000"/>
              </a:lnSpc>
            </a:pPr>
            <a:fld id="{81D60167-4931-47E6-BA6A-407CBD079E47}" type="slidenum">
              <a:rPr spc="-5" dirty="0"/>
              <a:t>7</a:t>
            </a:fld>
            <a:endParaRPr spc="-5" dirty="0"/>
          </a:p>
        </p:txBody>
      </p:sp>
      <p:sp>
        <p:nvSpPr>
          <p:cNvPr id="6" name="object 6"/>
          <p:cNvSpPr txBox="1">
            <a:spLocks noGrp="1"/>
          </p:cNvSpPr>
          <p:nvPr>
            <p:ph type="title"/>
          </p:nvPr>
        </p:nvSpPr>
        <p:spPr>
          <a:xfrm>
            <a:off x="181862" y="736472"/>
            <a:ext cx="2608580" cy="1053686"/>
          </a:xfrm>
          <a:prstGeom prst="rect">
            <a:avLst/>
          </a:prstGeom>
        </p:spPr>
        <p:txBody>
          <a:bodyPr vert="horz" wrap="square" lIns="0" tIns="12700" rIns="0" bIns="0" rtlCol="0">
            <a:spAutoFit/>
          </a:bodyPr>
          <a:lstStyle/>
          <a:p>
            <a:pPr marL="12700" marR="5080">
              <a:lnSpc>
                <a:spcPct val="118000"/>
              </a:lnSpc>
              <a:spcBef>
                <a:spcPts val="100"/>
              </a:spcBef>
            </a:pPr>
            <a:r>
              <a:rPr lang="en-US" sz="3000" dirty="0">
                <a:solidFill>
                  <a:srgbClr val="FFFFFF"/>
                </a:solidFill>
                <a:latin typeface="Arial"/>
                <a:cs typeface="Arial"/>
              </a:rPr>
              <a:t>Human Vocal Organs</a:t>
            </a:r>
            <a:endParaRPr sz="3000" dirty="0">
              <a:latin typeface="Arial"/>
              <a:cs typeface="Arial"/>
            </a:endParaRPr>
          </a:p>
        </p:txBody>
      </p:sp>
      <p:sp>
        <p:nvSpPr>
          <p:cNvPr id="4" name="object 3"/>
          <p:cNvSpPr txBox="1"/>
          <p:nvPr/>
        </p:nvSpPr>
        <p:spPr>
          <a:xfrm>
            <a:off x="3429000" y="885340"/>
            <a:ext cx="7926705" cy="359073"/>
          </a:xfrm>
          <a:prstGeom prst="rect">
            <a:avLst/>
          </a:prstGeom>
        </p:spPr>
        <p:txBody>
          <a:bodyPr vert="horz" wrap="square" lIns="0" tIns="50800" rIns="0" bIns="0" rtlCol="0">
            <a:spAutoFit/>
          </a:bodyPr>
          <a:lstStyle/>
          <a:p>
            <a:pPr marL="12700">
              <a:lnSpc>
                <a:spcPct val="100000"/>
              </a:lnSpc>
              <a:spcBef>
                <a:spcPts val="400"/>
              </a:spcBef>
            </a:pPr>
            <a:r>
              <a:rPr lang="en-US" sz="2000" b="1" spc="-5" dirty="0">
                <a:solidFill>
                  <a:srgbClr val="003884"/>
                </a:solidFill>
                <a:latin typeface="Arial"/>
                <a:cs typeface="Arial"/>
              </a:rPr>
              <a:t>Human Vocal Organs	</a:t>
            </a:r>
          </a:p>
        </p:txBody>
      </p:sp>
      <p:pic>
        <p:nvPicPr>
          <p:cNvPr id="3074" name="Picture 2" descr="Basic Human Speech Syste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19800" y="1668735"/>
            <a:ext cx="5992219" cy="401197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10171723" y="6019800"/>
            <a:ext cx="1987147" cy="307777"/>
          </a:xfrm>
          <a:prstGeom prst="rect">
            <a:avLst/>
          </a:prstGeom>
          <a:noFill/>
        </p:spPr>
        <p:txBody>
          <a:bodyPr wrap="none" rtlCol="0">
            <a:spAutoFit/>
          </a:bodyPr>
          <a:lstStyle/>
          <a:p>
            <a:r>
              <a:rPr lang="en-US" sz="1400" dirty="0"/>
              <a:t>Source : Englishclub.com</a:t>
            </a:r>
          </a:p>
        </p:txBody>
      </p:sp>
      <p:sp>
        <p:nvSpPr>
          <p:cNvPr id="10" name="Rectangle 9"/>
          <p:cNvSpPr/>
          <p:nvPr/>
        </p:nvSpPr>
        <p:spPr>
          <a:xfrm>
            <a:off x="9829799" y="2971800"/>
            <a:ext cx="533401" cy="60960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p:cNvSpPr/>
          <p:nvPr/>
        </p:nvSpPr>
        <p:spPr>
          <a:xfrm>
            <a:off x="2923181" y="1790158"/>
            <a:ext cx="2895600" cy="4401205"/>
          </a:xfrm>
          <a:prstGeom prst="rect">
            <a:avLst/>
          </a:prstGeom>
        </p:spPr>
        <p:txBody>
          <a:bodyPr wrap="square">
            <a:spAutoFit/>
          </a:bodyPr>
          <a:lstStyle/>
          <a:p>
            <a:endParaRPr lang="en-US" sz="2000" dirty="0">
              <a:solidFill>
                <a:schemeClr val="tx2"/>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solidFill>
                  <a:schemeClr val="tx2"/>
                </a:solidFill>
                <a:latin typeface="Arial" panose="020B0604020202020204" pitchFamily="34" charset="0"/>
                <a:cs typeface="Arial" panose="020B0604020202020204" pitchFamily="34" charset="0"/>
              </a:rPr>
              <a:t>Larynx (Voice box)</a:t>
            </a:r>
          </a:p>
          <a:p>
            <a:pPr marL="342900" indent="-342900">
              <a:buFont typeface="Arial" panose="020B0604020202020204" pitchFamily="34" charset="0"/>
              <a:buChar char="•"/>
            </a:pPr>
            <a:endParaRPr lang="en-US" sz="2000" dirty="0">
              <a:solidFill>
                <a:schemeClr val="tx2"/>
              </a:solidFill>
              <a:latin typeface="Arial" panose="020B0604020202020204" pitchFamily="34" charset="0"/>
              <a:cs typeface="Arial" panose="020B0604020202020204" pitchFamily="34" charset="0"/>
            </a:endParaRPr>
          </a:p>
          <a:p>
            <a:pPr marL="447675" indent="-342900">
              <a:buFont typeface="Arial" panose="020B0604020202020204" pitchFamily="34" charset="0"/>
              <a:buChar char="•"/>
            </a:pPr>
            <a:r>
              <a:rPr lang="en-US" sz="2000" dirty="0">
                <a:solidFill>
                  <a:schemeClr val="tx2"/>
                </a:solidFill>
                <a:latin typeface="Arial" panose="020B0604020202020204" pitchFamily="34" charset="0"/>
                <a:cs typeface="Arial" panose="020B0604020202020204" pitchFamily="34" charset="0"/>
              </a:rPr>
              <a:t>Vocal folds </a:t>
            </a:r>
          </a:p>
          <a:p>
            <a:pPr marL="447675" indent="-342900">
              <a:buFont typeface="Arial" panose="020B0604020202020204" pitchFamily="34" charset="0"/>
              <a:buChar char="•"/>
            </a:pPr>
            <a:r>
              <a:rPr lang="en-US" sz="2000" dirty="0">
                <a:solidFill>
                  <a:schemeClr val="tx2"/>
                </a:solidFill>
                <a:latin typeface="Arial" panose="020B0604020202020204" pitchFamily="34" charset="0"/>
                <a:cs typeface="Arial" panose="020B0604020202020204" pitchFamily="34" charset="0"/>
              </a:rPr>
              <a:t>Vocal cords</a:t>
            </a:r>
          </a:p>
          <a:p>
            <a:pPr marL="342900" indent="-342900">
              <a:buFont typeface="Arial" panose="020B0604020202020204" pitchFamily="34" charset="0"/>
              <a:buChar char="•"/>
            </a:pPr>
            <a:endParaRPr lang="en-US" sz="2000" dirty="0">
              <a:solidFill>
                <a:schemeClr val="tx2"/>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endParaRPr lang="en-US" sz="2000" dirty="0">
              <a:solidFill>
                <a:schemeClr val="tx2"/>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solidFill>
                  <a:schemeClr val="tx2"/>
                </a:solidFill>
                <a:latin typeface="Arial" panose="020B0604020202020204" pitchFamily="34" charset="0"/>
                <a:cs typeface="Arial" panose="020B0604020202020204" pitchFamily="34" charset="0"/>
              </a:rPr>
              <a:t>Function – Sound generation, manipulation of pitch and volume. Modulate air flow by opening and closing rapidly.</a:t>
            </a:r>
          </a:p>
        </p:txBody>
      </p:sp>
    </p:spTree>
    <p:extLst>
      <p:ext uri="{BB962C8B-B14F-4D97-AF65-F5344CB8AC3E}">
        <p14:creationId xmlns:p14="http://schemas.microsoft.com/office/powerpoint/2010/main" val="3448240423"/>
      </p:ext>
    </p:extLst>
  </p:cSld>
  <p:clrMapOvr>
    <a:masterClrMapping/>
  </p:clrMapOvr>
  <mc:AlternateContent xmlns:mc="http://schemas.openxmlformats.org/markup-compatibility/2006" xmlns:p14="http://schemas.microsoft.com/office/powerpoint/2010/main">
    <mc:Choice Requires="p14">
      <p:transition spd="slow" p14:dur="2000" advTm="35044"/>
    </mc:Choice>
    <mc:Fallback xmlns="">
      <p:transition spd="slow" advTm="35044"/>
    </mc:Fallback>
  </mc:AlternateContent>
  <p:extLst>
    <p:ext uri="{3A86A75C-4F4B-4683-9AE1-C65F6400EC91}">
      <p14:laserTraceLst xmlns:p14="http://schemas.microsoft.com/office/powerpoint/2010/main">
        <p14:tracePtLst>
          <p14:tracePt t="23265" x="2794000" y="4635500"/>
          <p14:tracePt t="23380" x="2806700" y="4635500"/>
          <p14:tracePt t="23397" x="2832100" y="4635500"/>
          <p14:tracePt t="23413" x="2863850" y="4635500"/>
          <p14:tracePt t="23430" x="2901950" y="4635500"/>
          <p14:tracePt t="23447" x="2940050" y="4635500"/>
          <p14:tracePt t="23450" x="2952750" y="4635500"/>
          <p14:tracePt t="23463" x="2959100" y="4635500"/>
          <p14:tracePt t="23480" x="2984500" y="4629150"/>
          <p14:tracePt t="23497" x="3003550" y="4629150"/>
          <p14:tracePt t="23514" x="3028950" y="4616450"/>
          <p14:tracePt t="23530" x="3041650" y="4610100"/>
          <p14:tracePt t="23548" x="3060700" y="4610100"/>
          <p14:tracePt t="23551" x="3079750" y="4610100"/>
          <p14:tracePt t="23565" x="3086100" y="4610100"/>
          <p14:tracePt t="23581" x="3111500" y="4610100"/>
          <p14:tracePt t="23597" x="3124200" y="4610100"/>
          <p14:tracePt t="23614" x="3155950" y="4610100"/>
          <p14:tracePt t="23630" x="3175000" y="4610100"/>
          <p14:tracePt t="23647" x="3213100" y="4603750"/>
          <p14:tracePt t="23650" x="3225800" y="4591050"/>
          <p14:tracePt t="23680" x="3251200" y="4591050"/>
          <p14:tracePt t="23697" x="3263900" y="4591050"/>
          <p14:tracePt t="23713" x="3270250" y="4591050"/>
          <p14:tracePt t="23730" x="3289300" y="4591050"/>
          <p14:tracePt t="23747" x="3302000" y="4591050"/>
          <p14:tracePt t="23763" x="3327400" y="4591050"/>
          <p14:tracePt t="23781" x="3346450" y="4591050"/>
          <p14:tracePt t="23784" x="3359150" y="4591050"/>
          <p14:tracePt t="23797" x="3378200" y="4591050"/>
          <p14:tracePt t="23813" x="3390900" y="4591050"/>
          <p14:tracePt t="23830" x="3409950" y="4591050"/>
          <p14:tracePt t="23847" x="3441700" y="4591050"/>
          <p14:tracePt t="23863" x="3460750" y="4591050"/>
          <p14:tracePt t="23880" x="3530600" y="4591050"/>
          <p14:tracePt t="23897" x="3562350" y="4591050"/>
          <p14:tracePt t="23913" x="3587750" y="4591050"/>
          <p14:tracePt t="23930" x="3619500" y="4591050"/>
          <p14:tracePt t="23947" x="3644900" y="4591050"/>
          <p14:tracePt t="23951" x="3651250" y="4591050"/>
          <p14:tracePt t="23963" x="3670300" y="4591050"/>
          <p14:tracePt t="23980" x="3708400" y="4597400"/>
          <p14:tracePt t="23997" x="3733800" y="4597400"/>
          <p14:tracePt t="24013" x="3765550" y="4597400"/>
          <p14:tracePt t="24017" x="3784600" y="4597400"/>
          <p14:tracePt t="24031" x="3816350" y="4597400"/>
          <p14:tracePt t="24047" x="3841750" y="4597400"/>
          <p14:tracePt t="24063" x="3898900" y="4597400"/>
          <p14:tracePt t="24081" x="3943350" y="4597400"/>
          <p14:tracePt t="24097" x="3968750" y="4597400"/>
          <p14:tracePt t="24113" x="4019550" y="4597400"/>
          <p14:tracePt t="24132" x="4051300" y="4610100"/>
          <p14:tracePt t="24135" x="4127500" y="4616450"/>
          <p14:tracePt t="24147" x="4159250" y="4622800"/>
          <p14:tracePt t="24167" x="4254500" y="4622800"/>
          <p14:tracePt t="24180" x="4368800" y="4622800"/>
          <p14:tracePt t="24198" x="4406900" y="4629150"/>
          <p14:tracePt t="24201" x="4464050" y="4629150"/>
          <p14:tracePt t="24213" x="4495800" y="4629150"/>
          <p14:tracePt t="24231" x="4546600" y="4635500"/>
          <p14:tracePt t="24247" x="4584700" y="4635500"/>
          <p14:tracePt t="24263" x="4635500" y="4635500"/>
          <p14:tracePt t="24267" x="4660900" y="4635500"/>
          <p14:tracePt t="24282" x="4724400" y="4635500"/>
          <p14:tracePt t="24297" x="4781550" y="4641850"/>
          <p14:tracePt t="24314" x="4813300" y="4641850"/>
          <p14:tracePt t="24330" x="4838700" y="4641850"/>
          <p14:tracePt t="24333" x="4857750" y="4641850"/>
          <p14:tracePt t="24347" x="4876800" y="4641850"/>
          <p14:tracePt t="24363" x="4902200" y="4641850"/>
          <p14:tracePt t="24380" x="4921250" y="4641850"/>
          <p14:tracePt t="24397" x="4940300" y="4641850"/>
          <p14:tracePt t="24413" x="4991100" y="4648200"/>
          <p14:tracePt t="24430" x="5029200" y="4648200"/>
          <p14:tracePt t="24433" x="5035550" y="4648200"/>
          <p14:tracePt t="24446" x="5086350" y="4648200"/>
          <p14:tracePt t="24463" x="5130800" y="4648200"/>
          <p14:tracePt t="24480" x="5168900" y="4648200"/>
          <p14:tracePt t="24497" x="5232400" y="4648200"/>
          <p14:tracePt t="24501" x="5264150" y="4648200"/>
          <p14:tracePt t="24513" x="5289550" y="4648200"/>
          <p14:tracePt t="24530" x="5334000" y="4648200"/>
          <p14:tracePt t="24533" x="5346700" y="4648200"/>
          <p14:tracePt t="24547" x="5365750" y="4648200"/>
          <p14:tracePt t="24564" x="5403850" y="4648200"/>
          <p14:tracePt t="24567" x="5448300" y="4641850"/>
          <p14:tracePt t="24580" x="5505450" y="4635500"/>
          <p14:tracePt t="24597" x="5549900" y="4635500"/>
          <p14:tracePt t="24613" x="5588000" y="4635500"/>
          <p14:tracePt t="24630" x="5676900" y="4635500"/>
          <p14:tracePt t="24634" x="5683250" y="4635500"/>
          <p14:tracePt t="24647" x="5734050" y="4635500"/>
          <p14:tracePt t="24664" x="5778500" y="4635500"/>
          <p14:tracePt t="24680" x="5816600" y="4635500"/>
          <p14:tracePt t="24697" x="5880100" y="4629150"/>
          <p14:tracePt t="24701" x="5911850" y="4616450"/>
          <p14:tracePt t="24713" x="5918200" y="4616450"/>
          <p14:tracePt t="24730" x="5956300" y="4616450"/>
          <p14:tracePt t="24747" x="5969000" y="4610100"/>
          <p14:tracePt t="24764" x="5981700" y="4610100"/>
          <p14:tracePt t="24767" x="5988050" y="4610100"/>
          <p14:tracePt t="24780" x="5994400" y="4610100"/>
          <p14:tracePt t="24797" x="6007100" y="4610100"/>
          <p14:tracePt t="24813" x="6019800" y="4610100"/>
          <p14:tracePt t="24830" x="6051550" y="4603750"/>
          <p14:tracePt t="24863" x="6089650" y="4603750"/>
          <p14:tracePt t="24880" x="6108700" y="4603750"/>
          <p14:tracePt t="24897" x="6134100" y="4597400"/>
          <p14:tracePt t="24913" x="6159500" y="4597400"/>
          <p14:tracePt t="24930" x="6178550" y="4597400"/>
          <p14:tracePt t="24947" x="6210300" y="4597400"/>
          <p14:tracePt t="24963" x="6248400" y="4597400"/>
          <p14:tracePt t="24967" x="6261100" y="4597400"/>
          <p14:tracePt t="24980" x="6280150" y="4597400"/>
          <p14:tracePt t="24997" x="6324600" y="4597400"/>
          <p14:tracePt t="25013" x="6350000" y="4597400"/>
          <p14:tracePt t="25030" x="6369050" y="4597400"/>
          <p14:tracePt t="25050" x="6388100" y="4597400"/>
          <p14:tracePt t="25096" x="6394450" y="4597400"/>
          <p14:tracePt t="25114" x="6407150" y="4597400"/>
          <p14:tracePt t="25129" x="6413500" y="4597400"/>
          <p14:tracePt t="25146" x="6419850" y="4597400"/>
          <p14:tracePt t="25163" x="6432550" y="4597400"/>
          <p14:tracePt t="25180" x="6438900" y="4597400"/>
          <p14:tracePt t="25196" x="6451600" y="4591050"/>
          <p14:tracePt t="25213" x="6464300" y="4591050"/>
          <p14:tracePt t="25232" x="6477000" y="4591050"/>
          <p14:tracePt t="25246" x="6483350" y="4591050"/>
          <p14:tracePt t="25263" x="6508750" y="4591050"/>
          <p14:tracePt t="25280" x="6534150" y="4591050"/>
          <p14:tracePt t="25296" x="6540500" y="4591050"/>
          <p14:tracePt t="25315" x="6546850" y="4591050"/>
          <p14:tracePt t="27048" x="0" y="0"/>
        </p14:tracePtLst>
        <p14:tracePtLst>
          <p14:tracePt t="30131" x="8083550" y="4927600"/>
          <p14:tracePt t="30161" x="8089900" y="4927600"/>
          <p14:tracePt t="30178" x="8172450" y="4826000"/>
          <p14:tracePt t="30196" x="8204200" y="4781550"/>
          <p14:tracePt t="30211" x="8235950" y="4737100"/>
          <p14:tracePt t="30228" x="8248650" y="4705350"/>
          <p14:tracePt t="30231" x="8255000" y="4705350"/>
          <p14:tracePt t="30245" x="8274050" y="4667250"/>
          <p14:tracePt t="30278" x="8280400" y="4660900"/>
          <p14:tracePt t="30295" x="8286750" y="4648200"/>
          <p14:tracePt t="30311" x="8305800" y="4648200"/>
          <p14:tracePt t="30328" x="8312150" y="4641850"/>
          <p14:tracePt t="30332" x="8331200" y="4641850"/>
          <p14:tracePt t="30346" x="8350250" y="4641850"/>
          <p14:tracePt t="30361" x="8362950" y="4641850"/>
          <p14:tracePt t="30378" x="8394700" y="4641850"/>
          <p14:tracePt t="30395" x="8432800" y="4641850"/>
          <p14:tracePt t="30411" x="8451850" y="4654550"/>
          <p14:tracePt t="30428" x="8496300" y="4686300"/>
          <p14:tracePt t="30432" x="8509000" y="4699000"/>
          <p14:tracePt t="30445" x="8521700" y="4705350"/>
          <p14:tracePt t="30461" x="8591550" y="4762500"/>
          <p14:tracePt t="30478" x="8629650" y="4775200"/>
          <p14:tracePt t="30495" x="8661400" y="4806950"/>
          <p14:tracePt t="30511" x="8693150" y="4838700"/>
          <p14:tracePt t="30528" x="8724900" y="4864100"/>
          <p14:tracePt t="30545" x="8756650" y="4889500"/>
          <p14:tracePt t="30561" x="8788400" y="4914900"/>
          <p14:tracePt t="30578" x="8851900" y="4946650"/>
          <p14:tracePt t="30595" x="8890000" y="4984750"/>
          <p14:tracePt t="30600" x="8896350" y="4984750"/>
          <p14:tracePt t="30611" x="8928100" y="4991100"/>
          <p14:tracePt t="30628" x="8978900" y="5010150"/>
          <p14:tracePt t="30644" x="9023350" y="5029200"/>
          <p14:tracePt t="30661" x="9137650" y="5054600"/>
          <p14:tracePt t="30665" x="9182100" y="5060950"/>
          <p14:tracePt t="30678" x="9239250" y="5080000"/>
          <p14:tracePt t="30694" x="9277350" y="5086350"/>
          <p14:tracePt t="30698" x="9290050" y="5086350"/>
          <p14:tracePt t="30711" x="9296400" y="5086350"/>
          <p14:tracePt t="30728" x="9309100" y="5086350"/>
          <p14:tracePt t="30745" x="9315450" y="5086350"/>
          <p14:tracePt t="30761" x="9328150" y="5086350"/>
          <p14:tracePt t="30778" x="9347200" y="5067300"/>
          <p14:tracePt t="30795" x="9398000" y="5054600"/>
          <p14:tracePt t="30799" x="9404350" y="5048250"/>
          <p14:tracePt t="30811" x="9417050" y="5035550"/>
          <p14:tracePt t="30828" x="9429750" y="5016500"/>
          <p14:tracePt t="30844" x="9455150" y="4997450"/>
          <p14:tracePt t="30861" x="9467850" y="4978400"/>
          <p14:tracePt t="30865" x="9474200" y="4965700"/>
          <p14:tracePt t="30878" x="9480550" y="4965700"/>
          <p14:tracePt t="30894" x="9480550" y="4946650"/>
          <p14:tracePt t="30911" x="9505950" y="4927600"/>
          <p14:tracePt t="30928" x="9512300" y="4927600"/>
          <p14:tracePt t="30931" x="9531350" y="4921250"/>
          <p14:tracePt t="30944" x="9544050" y="4914900"/>
          <p14:tracePt t="30961" x="9582150" y="4908550"/>
          <p14:tracePt t="30978" x="9607550" y="4908550"/>
          <p14:tracePt t="30995" x="9671050" y="4908550"/>
          <p14:tracePt t="31014" x="9728200" y="4908550"/>
          <p14:tracePt t="31028" x="9779000" y="4908550"/>
          <p14:tracePt t="31048" x="9804400" y="4908550"/>
          <p14:tracePt t="31062" x="9829800" y="4908550"/>
          <p14:tracePt t="31079" x="9855200" y="4908550"/>
          <p14:tracePt t="31094" x="9874250" y="4908550"/>
          <p14:tracePt t="31111" x="9899650" y="4908550"/>
          <p14:tracePt t="31128" x="9918700" y="4908550"/>
          <p14:tracePt t="31145" x="9975850" y="4908550"/>
          <p14:tracePt t="31148" x="9994900" y="4914900"/>
          <p14:tracePt t="31162" x="10045700" y="4914900"/>
          <p14:tracePt t="31178" x="10077450" y="4921250"/>
          <p14:tracePt t="31194" x="10128250" y="4927600"/>
          <p14:tracePt t="31211" x="10179050" y="4927600"/>
          <p14:tracePt t="31228" x="10223500" y="4927600"/>
          <p14:tracePt t="31245" x="10261600" y="4927600"/>
          <p14:tracePt t="31261" x="10306050" y="4927600"/>
          <p14:tracePt t="31278" x="10363200" y="4927600"/>
          <p14:tracePt t="31294" x="10407650" y="4914900"/>
          <p14:tracePt t="31311" x="10439400" y="4908550"/>
          <p14:tracePt t="31328" x="10477500" y="4902200"/>
          <p14:tracePt t="31345" x="10502900" y="4883150"/>
          <p14:tracePt t="31362" x="10610850" y="4864100"/>
          <p14:tracePt t="31378" x="10655300" y="4857750"/>
          <p14:tracePt t="31394" x="10712450" y="4845050"/>
          <p14:tracePt t="31411" x="10725150" y="4845050"/>
          <p14:tracePt t="31414" x="10744200" y="4845050"/>
          <p14:tracePt t="31428" x="10756900" y="4845050"/>
          <p14:tracePt t="31444" x="10782300" y="4845050"/>
          <p14:tracePt t="31449" x="10795000" y="4845050"/>
          <p14:tracePt t="31461" x="10801350" y="4845050"/>
          <p14:tracePt t="31478" x="10807700" y="4845050"/>
          <p14:tracePt t="31481" x="10814050" y="4845050"/>
          <p14:tracePt t="31495" x="10820400" y="4845050"/>
          <p14:tracePt t="31511" x="10858500" y="4857750"/>
          <p14:tracePt t="31527" x="10890250" y="4857750"/>
          <p14:tracePt t="31544" x="10934700" y="4857750"/>
          <p14:tracePt t="31548" x="10960100" y="4857750"/>
          <p14:tracePt t="31549" x="10985500" y="4857750"/>
          <p14:tracePt t="31562" x="11004550" y="4857750"/>
          <p14:tracePt t="31578" x="11036300" y="4857750"/>
          <p14:tracePt t="31594" x="11068050" y="4857750"/>
          <p14:tracePt t="31613" x="11080750" y="4857750"/>
          <p14:tracePt t="31627" x="11093450" y="4845050"/>
          <p14:tracePt t="31645" x="11106150" y="4838700"/>
          <p14:tracePt t="31648" x="11112500" y="4838700"/>
          <p14:tracePt t="31661" x="11118850" y="4826000"/>
          <p14:tracePt t="31678" x="11137900" y="4819650"/>
          <p14:tracePt t="31682" x="11150600" y="4819650"/>
          <p14:tracePt t="31695" x="11156950" y="4819650"/>
          <p14:tracePt t="31711" x="11201400" y="4813300"/>
          <p14:tracePt t="31727" x="11214100" y="4813300"/>
          <p14:tracePt t="31744" x="11258550" y="4813300"/>
          <p14:tracePt t="31763" x="11290300" y="4806950"/>
          <p14:tracePt t="31778" x="11322050" y="4806950"/>
          <p14:tracePt t="31794" x="11360150" y="4806950"/>
          <p14:tracePt t="31811" x="11379200" y="4806950"/>
          <p14:tracePt t="31845" x="11391900" y="4806950"/>
          <p14:tracePt t="31863" x="11398250" y="4806950"/>
          <p14:tracePt t="31878" x="11423650" y="4806950"/>
          <p14:tracePt t="31894" x="11442700" y="4806950"/>
          <p14:tracePt t="31911" x="11474450" y="4806950"/>
          <p14:tracePt t="31914" x="11487150" y="4806950"/>
          <p14:tracePt t="31929" x="11499850" y="4806950"/>
          <p14:tracePt t="31932" x="11512550" y="4806950"/>
          <p14:tracePt t="31945" x="11525250" y="4806950"/>
          <p14:tracePt t="31963" x="11544300" y="4806950"/>
          <p14:tracePt t="33146" x="0" y="0"/>
        </p14:tracePtLst>
      </p14:laserTraceLst>
    </p:ext>
  </p:extLs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8"/>
          <p:cNvSpPr txBox="1">
            <a:spLocks noGrp="1"/>
          </p:cNvSpPr>
          <p:nvPr>
            <p:ph type="sldNum" sz="quarter" idx="7"/>
          </p:nvPr>
        </p:nvSpPr>
        <p:spPr>
          <a:prstGeom prst="rect">
            <a:avLst/>
          </a:prstGeom>
        </p:spPr>
        <p:txBody>
          <a:bodyPr vert="horz" wrap="square" lIns="0" tIns="0" rIns="0" bIns="0" rtlCol="0">
            <a:spAutoFit/>
          </a:bodyPr>
          <a:lstStyle/>
          <a:p>
            <a:pPr marL="38100">
              <a:lnSpc>
                <a:spcPct val="100000"/>
              </a:lnSpc>
            </a:pPr>
            <a:fld id="{81D60167-4931-47E6-BA6A-407CBD079E47}" type="slidenum">
              <a:rPr spc="-5" dirty="0"/>
              <a:t>8</a:t>
            </a:fld>
            <a:endParaRPr spc="-5" dirty="0"/>
          </a:p>
        </p:txBody>
      </p:sp>
      <p:sp>
        <p:nvSpPr>
          <p:cNvPr id="6" name="object 6"/>
          <p:cNvSpPr txBox="1">
            <a:spLocks noGrp="1"/>
          </p:cNvSpPr>
          <p:nvPr>
            <p:ph type="title"/>
          </p:nvPr>
        </p:nvSpPr>
        <p:spPr>
          <a:xfrm>
            <a:off x="181862" y="736472"/>
            <a:ext cx="2608580" cy="1053686"/>
          </a:xfrm>
          <a:prstGeom prst="rect">
            <a:avLst/>
          </a:prstGeom>
        </p:spPr>
        <p:txBody>
          <a:bodyPr vert="horz" wrap="square" lIns="0" tIns="12700" rIns="0" bIns="0" rtlCol="0">
            <a:spAutoFit/>
          </a:bodyPr>
          <a:lstStyle/>
          <a:p>
            <a:pPr marL="12700" marR="5080">
              <a:lnSpc>
                <a:spcPct val="118000"/>
              </a:lnSpc>
              <a:spcBef>
                <a:spcPts val="100"/>
              </a:spcBef>
            </a:pPr>
            <a:r>
              <a:rPr lang="en-US" sz="3000" dirty="0">
                <a:solidFill>
                  <a:srgbClr val="FFFFFF"/>
                </a:solidFill>
                <a:latin typeface="Arial"/>
                <a:cs typeface="Arial"/>
              </a:rPr>
              <a:t>Human Vocal Organs</a:t>
            </a:r>
            <a:endParaRPr sz="3000" dirty="0">
              <a:latin typeface="Arial"/>
              <a:cs typeface="Arial"/>
            </a:endParaRPr>
          </a:p>
        </p:txBody>
      </p:sp>
      <p:sp>
        <p:nvSpPr>
          <p:cNvPr id="4" name="object 3"/>
          <p:cNvSpPr txBox="1"/>
          <p:nvPr/>
        </p:nvSpPr>
        <p:spPr>
          <a:xfrm>
            <a:off x="3429000" y="885340"/>
            <a:ext cx="7926705" cy="359073"/>
          </a:xfrm>
          <a:prstGeom prst="rect">
            <a:avLst/>
          </a:prstGeom>
        </p:spPr>
        <p:txBody>
          <a:bodyPr vert="horz" wrap="square" lIns="0" tIns="50800" rIns="0" bIns="0" rtlCol="0">
            <a:spAutoFit/>
          </a:bodyPr>
          <a:lstStyle/>
          <a:p>
            <a:pPr marL="12700">
              <a:lnSpc>
                <a:spcPct val="100000"/>
              </a:lnSpc>
              <a:spcBef>
                <a:spcPts val="400"/>
              </a:spcBef>
            </a:pPr>
            <a:r>
              <a:rPr lang="en-US" sz="2000" b="1" spc="-5" dirty="0">
                <a:solidFill>
                  <a:srgbClr val="003884"/>
                </a:solidFill>
                <a:latin typeface="Arial"/>
                <a:cs typeface="Arial"/>
              </a:rPr>
              <a:t>Human Vocal Organs – Vocal folds vibration </a:t>
            </a:r>
          </a:p>
        </p:txBody>
      </p:sp>
      <p:pic>
        <p:nvPicPr>
          <p:cNvPr id="10" name="Picture 9"/>
          <p:cNvPicPr>
            <a:picLocks noChangeAspect="1"/>
          </p:cNvPicPr>
          <p:nvPr/>
        </p:nvPicPr>
        <p:blipFill>
          <a:blip r:embed="rId3"/>
          <a:stretch>
            <a:fillRect/>
          </a:stretch>
        </p:blipFill>
        <p:spPr>
          <a:xfrm>
            <a:off x="3352800" y="2352500"/>
            <a:ext cx="6888601" cy="2219500"/>
          </a:xfrm>
          <a:prstGeom prst="rect">
            <a:avLst/>
          </a:prstGeom>
        </p:spPr>
      </p:pic>
      <p:sp>
        <p:nvSpPr>
          <p:cNvPr id="2" name="Rectangle 1"/>
          <p:cNvSpPr/>
          <p:nvPr/>
        </p:nvSpPr>
        <p:spPr>
          <a:xfrm>
            <a:off x="2971801" y="4756757"/>
            <a:ext cx="8383904" cy="923330"/>
          </a:xfrm>
          <a:prstGeom prst="rect">
            <a:avLst/>
          </a:prstGeom>
        </p:spPr>
        <p:txBody>
          <a:bodyPr wrap="square">
            <a:spAutoFit/>
          </a:bodyPr>
          <a:lstStyle/>
          <a:p>
            <a:r>
              <a:rPr lang="en-US" dirty="0">
                <a:latin typeface="DaxPro"/>
              </a:rPr>
              <a:t>A complete cycle of vocal fold vibration, viewed from the larynx. Successive time</a:t>
            </a:r>
          </a:p>
          <a:p>
            <a:r>
              <a:rPr lang="en-US" dirty="0">
                <a:latin typeface="DaxPro"/>
              </a:rPr>
              <a:t>frames are illustrated from left to right. For a female speaker, the entire cycle would take about 4.5 </a:t>
            </a:r>
            <a:r>
              <a:rPr lang="en-US" dirty="0" err="1">
                <a:latin typeface="DaxPro"/>
              </a:rPr>
              <a:t>ms.</a:t>
            </a:r>
            <a:r>
              <a:rPr lang="en-US" dirty="0">
                <a:latin typeface="DaxPro"/>
              </a:rPr>
              <a:t> Based on photographs in Crystal (1997).</a:t>
            </a:r>
            <a:endParaRPr lang="en-US" dirty="0"/>
          </a:p>
        </p:txBody>
      </p:sp>
    </p:spTree>
    <p:extLst>
      <p:ext uri="{BB962C8B-B14F-4D97-AF65-F5344CB8AC3E}">
        <p14:creationId xmlns:p14="http://schemas.microsoft.com/office/powerpoint/2010/main" val="1416326726"/>
      </p:ext>
    </p:extLst>
  </p:cSld>
  <p:clrMapOvr>
    <a:masterClrMapping/>
  </p:clrMapOvr>
  <mc:AlternateContent xmlns:mc="http://schemas.openxmlformats.org/markup-compatibility/2006" xmlns:p14="http://schemas.microsoft.com/office/powerpoint/2010/main">
    <mc:Choice Requires="p14">
      <p:transition spd="slow" p14:dur="2000" advTm="35044"/>
    </mc:Choice>
    <mc:Fallback xmlns="">
      <p:transition spd="slow" advTm="35044"/>
    </mc:Fallback>
  </mc:AlternateContent>
  <p:extLst>
    <p:ext uri="{3A86A75C-4F4B-4683-9AE1-C65F6400EC91}">
      <p14:laserTraceLst xmlns:p14="http://schemas.microsoft.com/office/powerpoint/2010/main">
        <p14:tracePtLst>
          <p14:tracePt t="23265" x="2794000" y="4635500"/>
          <p14:tracePt t="23380" x="2806700" y="4635500"/>
          <p14:tracePt t="23397" x="2832100" y="4635500"/>
          <p14:tracePt t="23413" x="2863850" y="4635500"/>
          <p14:tracePt t="23430" x="2901950" y="4635500"/>
          <p14:tracePt t="23447" x="2940050" y="4635500"/>
          <p14:tracePt t="23450" x="2952750" y="4635500"/>
          <p14:tracePt t="23463" x="2959100" y="4635500"/>
          <p14:tracePt t="23480" x="2984500" y="4629150"/>
          <p14:tracePt t="23497" x="3003550" y="4629150"/>
          <p14:tracePt t="23514" x="3028950" y="4616450"/>
          <p14:tracePt t="23530" x="3041650" y="4610100"/>
          <p14:tracePt t="23548" x="3060700" y="4610100"/>
          <p14:tracePt t="23551" x="3079750" y="4610100"/>
          <p14:tracePt t="23565" x="3086100" y="4610100"/>
          <p14:tracePt t="23581" x="3111500" y="4610100"/>
          <p14:tracePt t="23597" x="3124200" y="4610100"/>
          <p14:tracePt t="23614" x="3155950" y="4610100"/>
          <p14:tracePt t="23630" x="3175000" y="4610100"/>
          <p14:tracePt t="23647" x="3213100" y="4603750"/>
          <p14:tracePt t="23650" x="3225800" y="4591050"/>
          <p14:tracePt t="23680" x="3251200" y="4591050"/>
          <p14:tracePt t="23697" x="3263900" y="4591050"/>
          <p14:tracePt t="23713" x="3270250" y="4591050"/>
          <p14:tracePt t="23730" x="3289300" y="4591050"/>
          <p14:tracePt t="23747" x="3302000" y="4591050"/>
          <p14:tracePt t="23763" x="3327400" y="4591050"/>
          <p14:tracePt t="23781" x="3346450" y="4591050"/>
          <p14:tracePt t="23784" x="3359150" y="4591050"/>
          <p14:tracePt t="23797" x="3378200" y="4591050"/>
          <p14:tracePt t="23813" x="3390900" y="4591050"/>
          <p14:tracePt t="23830" x="3409950" y="4591050"/>
          <p14:tracePt t="23847" x="3441700" y="4591050"/>
          <p14:tracePt t="23863" x="3460750" y="4591050"/>
          <p14:tracePt t="23880" x="3530600" y="4591050"/>
          <p14:tracePt t="23897" x="3562350" y="4591050"/>
          <p14:tracePt t="23913" x="3587750" y="4591050"/>
          <p14:tracePt t="23930" x="3619500" y="4591050"/>
          <p14:tracePt t="23947" x="3644900" y="4591050"/>
          <p14:tracePt t="23951" x="3651250" y="4591050"/>
          <p14:tracePt t="23963" x="3670300" y="4591050"/>
          <p14:tracePt t="23980" x="3708400" y="4597400"/>
          <p14:tracePt t="23997" x="3733800" y="4597400"/>
          <p14:tracePt t="24013" x="3765550" y="4597400"/>
          <p14:tracePt t="24017" x="3784600" y="4597400"/>
          <p14:tracePt t="24031" x="3816350" y="4597400"/>
          <p14:tracePt t="24047" x="3841750" y="4597400"/>
          <p14:tracePt t="24063" x="3898900" y="4597400"/>
          <p14:tracePt t="24081" x="3943350" y="4597400"/>
          <p14:tracePt t="24097" x="3968750" y="4597400"/>
          <p14:tracePt t="24113" x="4019550" y="4597400"/>
          <p14:tracePt t="24132" x="4051300" y="4610100"/>
          <p14:tracePt t="24135" x="4127500" y="4616450"/>
          <p14:tracePt t="24147" x="4159250" y="4622800"/>
          <p14:tracePt t="24167" x="4254500" y="4622800"/>
          <p14:tracePt t="24180" x="4368800" y="4622800"/>
          <p14:tracePt t="24198" x="4406900" y="4629150"/>
          <p14:tracePt t="24201" x="4464050" y="4629150"/>
          <p14:tracePt t="24213" x="4495800" y="4629150"/>
          <p14:tracePt t="24231" x="4546600" y="4635500"/>
          <p14:tracePt t="24247" x="4584700" y="4635500"/>
          <p14:tracePt t="24263" x="4635500" y="4635500"/>
          <p14:tracePt t="24267" x="4660900" y="4635500"/>
          <p14:tracePt t="24282" x="4724400" y="4635500"/>
          <p14:tracePt t="24297" x="4781550" y="4641850"/>
          <p14:tracePt t="24314" x="4813300" y="4641850"/>
          <p14:tracePt t="24330" x="4838700" y="4641850"/>
          <p14:tracePt t="24333" x="4857750" y="4641850"/>
          <p14:tracePt t="24347" x="4876800" y="4641850"/>
          <p14:tracePt t="24363" x="4902200" y="4641850"/>
          <p14:tracePt t="24380" x="4921250" y="4641850"/>
          <p14:tracePt t="24397" x="4940300" y="4641850"/>
          <p14:tracePt t="24413" x="4991100" y="4648200"/>
          <p14:tracePt t="24430" x="5029200" y="4648200"/>
          <p14:tracePt t="24433" x="5035550" y="4648200"/>
          <p14:tracePt t="24446" x="5086350" y="4648200"/>
          <p14:tracePt t="24463" x="5130800" y="4648200"/>
          <p14:tracePt t="24480" x="5168900" y="4648200"/>
          <p14:tracePt t="24497" x="5232400" y="4648200"/>
          <p14:tracePt t="24501" x="5264150" y="4648200"/>
          <p14:tracePt t="24513" x="5289550" y="4648200"/>
          <p14:tracePt t="24530" x="5334000" y="4648200"/>
          <p14:tracePt t="24533" x="5346700" y="4648200"/>
          <p14:tracePt t="24547" x="5365750" y="4648200"/>
          <p14:tracePt t="24564" x="5403850" y="4648200"/>
          <p14:tracePt t="24567" x="5448300" y="4641850"/>
          <p14:tracePt t="24580" x="5505450" y="4635500"/>
          <p14:tracePt t="24597" x="5549900" y="4635500"/>
          <p14:tracePt t="24613" x="5588000" y="4635500"/>
          <p14:tracePt t="24630" x="5676900" y="4635500"/>
          <p14:tracePt t="24634" x="5683250" y="4635500"/>
          <p14:tracePt t="24647" x="5734050" y="4635500"/>
          <p14:tracePt t="24664" x="5778500" y="4635500"/>
          <p14:tracePt t="24680" x="5816600" y="4635500"/>
          <p14:tracePt t="24697" x="5880100" y="4629150"/>
          <p14:tracePt t="24701" x="5911850" y="4616450"/>
          <p14:tracePt t="24713" x="5918200" y="4616450"/>
          <p14:tracePt t="24730" x="5956300" y="4616450"/>
          <p14:tracePt t="24747" x="5969000" y="4610100"/>
          <p14:tracePt t="24764" x="5981700" y="4610100"/>
          <p14:tracePt t="24767" x="5988050" y="4610100"/>
          <p14:tracePt t="24780" x="5994400" y="4610100"/>
          <p14:tracePt t="24797" x="6007100" y="4610100"/>
          <p14:tracePt t="24813" x="6019800" y="4610100"/>
          <p14:tracePt t="24830" x="6051550" y="4603750"/>
          <p14:tracePt t="24863" x="6089650" y="4603750"/>
          <p14:tracePt t="24880" x="6108700" y="4603750"/>
          <p14:tracePt t="24897" x="6134100" y="4597400"/>
          <p14:tracePt t="24913" x="6159500" y="4597400"/>
          <p14:tracePt t="24930" x="6178550" y="4597400"/>
          <p14:tracePt t="24947" x="6210300" y="4597400"/>
          <p14:tracePt t="24963" x="6248400" y="4597400"/>
          <p14:tracePt t="24967" x="6261100" y="4597400"/>
          <p14:tracePt t="24980" x="6280150" y="4597400"/>
          <p14:tracePt t="24997" x="6324600" y="4597400"/>
          <p14:tracePt t="25013" x="6350000" y="4597400"/>
          <p14:tracePt t="25030" x="6369050" y="4597400"/>
          <p14:tracePt t="25050" x="6388100" y="4597400"/>
          <p14:tracePt t="25096" x="6394450" y="4597400"/>
          <p14:tracePt t="25114" x="6407150" y="4597400"/>
          <p14:tracePt t="25129" x="6413500" y="4597400"/>
          <p14:tracePt t="25146" x="6419850" y="4597400"/>
          <p14:tracePt t="25163" x="6432550" y="4597400"/>
          <p14:tracePt t="25180" x="6438900" y="4597400"/>
          <p14:tracePt t="25196" x="6451600" y="4591050"/>
          <p14:tracePt t="25213" x="6464300" y="4591050"/>
          <p14:tracePt t="25232" x="6477000" y="4591050"/>
          <p14:tracePt t="25246" x="6483350" y="4591050"/>
          <p14:tracePt t="25263" x="6508750" y="4591050"/>
          <p14:tracePt t="25280" x="6534150" y="4591050"/>
          <p14:tracePt t="25296" x="6540500" y="4591050"/>
          <p14:tracePt t="25315" x="6546850" y="4591050"/>
          <p14:tracePt t="27048" x="0" y="0"/>
        </p14:tracePtLst>
        <p14:tracePtLst>
          <p14:tracePt t="30131" x="8083550" y="4927600"/>
          <p14:tracePt t="30161" x="8089900" y="4927600"/>
          <p14:tracePt t="30178" x="8172450" y="4826000"/>
          <p14:tracePt t="30196" x="8204200" y="4781550"/>
          <p14:tracePt t="30211" x="8235950" y="4737100"/>
          <p14:tracePt t="30228" x="8248650" y="4705350"/>
          <p14:tracePt t="30231" x="8255000" y="4705350"/>
          <p14:tracePt t="30245" x="8274050" y="4667250"/>
          <p14:tracePt t="30278" x="8280400" y="4660900"/>
          <p14:tracePt t="30295" x="8286750" y="4648200"/>
          <p14:tracePt t="30311" x="8305800" y="4648200"/>
          <p14:tracePt t="30328" x="8312150" y="4641850"/>
          <p14:tracePt t="30332" x="8331200" y="4641850"/>
          <p14:tracePt t="30346" x="8350250" y="4641850"/>
          <p14:tracePt t="30361" x="8362950" y="4641850"/>
          <p14:tracePt t="30378" x="8394700" y="4641850"/>
          <p14:tracePt t="30395" x="8432800" y="4641850"/>
          <p14:tracePt t="30411" x="8451850" y="4654550"/>
          <p14:tracePt t="30428" x="8496300" y="4686300"/>
          <p14:tracePt t="30432" x="8509000" y="4699000"/>
          <p14:tracePt t="30445" x="8521700" y="4705350"/>
          <p14:tracePt t="30461" x="8591550" y="4762500"/>
          <p14:tracePt t="30478" x="8629650" y="4775200"/>
          <p14:tracePt t="30495" x="8661400" y="4806950"/>
          <p14:tracePt t="30511" x="8693150" y="4838700"/>
          <p14:tracePt t="30528" x="8724900" y="4864100"/>
          <p14:tracePt t="30545" x="8756650" y="4889500"/>
          <p14:tracePt t="30561" x="8788400" y="4914900"/>
          <p14:tracePt t="30578" x="8851900" y="4946650"/>
          <p14:tracePt t="30595" x="8890000" y="4984750"/>
          <p14:tracePt t="30600" x="8896350" y="4984750"/>
          <p14:tracePt t="30611" x="8928100" y="4991100"/>
          <p14:tracePt t="30628" x="8978900" y="5010150"/>
          <p14:tracePt t="30644" x="9023350" y="5029200"/>
          <p14:tracePt t="30661" x="9137650" y="5054600"/>
          <p14:tracePt t="30665" x="9182100" y="5060950"/>
          <p14:tracePt t="30678" x="9239250" y="5080000"/>
          <p14:tracePt t="30694" x="9277350" y="5086350"/>
          <p14:tracePt t="30698" x="9290050" y="5086350"/>
          <p14:tracePt t="30711" x="9296400" y="5086350"/>
          <p14:tracePt t="30728" x="9309100" y="5086350"/>
          <p14:tracePt t="30745" x="9315450" y="5086350"/>
          <p14:tracePt t="30761" x="9328150" y="5086350"/>
          <p14:tracePt t="30778" x="9347200" y="5067300"/>
          <p14:tracePt t="30795" x="9398000" y="5054600"/>
          <p14:tracePt t="30799" x="9404350" y="5048250"/>
          <p14:tracePt t="30811" x="9417050" y="5035550"/>
          <p14:tracePt t="30828" x="9429750" y="5016500"/>
          <p14:tracePt t="30844" x="9455150" y="4997450"/>
          <p14:tracePt t="30861" x="9467850" y="4978400"/>
          <p14:tracePt t="30865" x="9474200" y="4965700"/>
          <p14:tracePt t="30878" x="9480550" y="4965700"/>
          <p14:tracePt t="30894" x="9480550" y="4946650"/>
          <p14:tracePt t="30911" x="9505950" y="4927600"/>
          <p14:tracePt t="30928" x="9512300" y="4927600"/>
          <p14:tracePt t="30931" x="9531350" y="4921250"/>
          <p14:tracePt t="30944" x="9544050" y="4914900"/>
          <p14:tracePt t="30961" x="9582150" y="4908550"/>
          <p14:tracePt t="30978" x="9607550" y="4908550"/>
          <p14:tracePt t="30995" x="9671050" y="4908550"/>
          <p14:tracePt t="31014" x="9728200" y="4908550"/>
          <p14:tracePt t="31028" x="9779000" y="4908550"/>
          <p14:tracePt t="31048" x="9804400" y="4908550"/>
          <p14:tracePt t="31062" x="9829800" y="4908550"/>
          <p14:tracePt t="31079" x="9855200" y="4908550"/>
          <p14:tracePt t="31094" x="9874250" y="4908550"/>
          <p14:tracePt t="31111" x="9899650" y="4908550"/>
          <p14:tracePt t="31128" x="9918700" y="4908550"/>
          <p14:tracePt t="31145" x="9975850" y="4908550"/>
          <p14:tracePt t="31148" x="9994900" y="4914900"/>
          <p14:tracePt t="31162" x="10045700" y="4914900"/>
          <p14:tracePt t="31178" x="10077450" y="4921250"/>
          <p14:tracePt t="31194" x="10128250" y="4927600"/>
          <p14:tracePt t="31211" x="10179050" y="4927600"/>
          <p14:tracePt t="31228" x="10223500" y="4927600"/>
          <p14:tracePt t="31245" x="10261600" y="4927600"/>
          <p14:tracePt t="31261" x="10306050" y="4927600"/>
          <p14:tracePt t="31278" x="10363200" y="4927600"/>
          <p14:tracePt t="31294" x="10407650" y="4914900"/>
          <p14:tracePt t="31311" x="10439400" y="4908550"/>
          <p14:tracePt t="31328" x="10477500" y="4902200"/>
          <p14:tracePt t="31345" x="10502900" y="4883150"/>
          <p14:tracePt t="31362" x="10610850" y="4864100"/>
          <p14:tracePt t="31378" x="10655300" y="4857750"/>
          <p14:tracePt t="31394" x="10712450" y="4845050"/>
          <p14:tracePt t="31411" x="10725150" y="4845050"/>
          <p14:tracePt t="31414" x="10744200" y="4845050"/>
          <p14:tracePt t="31428" x="10756900" y="4845050"/>
          <p14:tracePt t="31444" x="10782300" y="4845050"/>
          <p14:tracePt t="31449" x="10795000" y="4845050"/>
          <p14:tracePt t="31461" x="10801350" y="4845050"/>
          <p14:tracePt t="31478" x="10807700" y="4845050"/>
          <p14:tracePt t="31481" x="10814050" y="4845050"/>
          <p14:tracePt t="31495" x="10820400" y="4845050"/>
          <p14:tracePt t="31511" x="10858500" y="4857750"/>
          <p14:tracePt t="31527" x="10890250" y="4857750"/>
          <p14:tracePt t="31544" x="10934700" y="4857750"/>
          <p14:tracePt t="31548" x="10960100" y="4857750"/>
          <p14:tracePt t="31549" x="10985500" y="4857750"/>
          <p14:tracePt t="31562" x="11004550" y="4857750"/>
          <p14:tracePt t="31578" x="11036300" y="4857750"/>
          <p14:tracePt t="31594" x="11068050" y="4857750"/>
          <p14:tracePt t="31613" x="11080750" y="4857750"/>
          <p14:tracePt t="31627" x="11093450" y="4845050"/>
          <p14:tracePt t="31645" x="11106150" y="4838700"/>
          <p14:tracePt t="31648" x="11112500" y="4838700"/>
          <p14:tracePt t="31661" x="11118850" y="4826000"/>
          <p14:tracePt t="31678" x="11137900" y="4819650"/>
          <p14:tracePt t="31682" x="11150600" y="4819650"/>
          <p14:tracePt t="31695" x="11156950" y="4819650"/>
          <p14:tracePt t="31711" x="11201400" y="4813300"/>
          <p14:tracePt t="31727" x="11214100" y="4813300"/>
          <p14:tracePt t="31744" x="11258550" y="4813300"/>
          <p14:tracePt t="31763" x="11290300" y="4806950"/>
          <p14:tracePt t="31778" x="11322050" y="4806950"/>
          <p14:tracePt t="31794" x="11360150" y="4806950"/>
          <p14:tracePt t="31811" x="11379200" y="4806950"/>
          <p14:tracePt t="31845" x="11391900" y="4806950"/>
          <p14:tracePt t="31863" x="11398250" y="4806950"/>
          <p14:tracePt t="31878" x="11423650" y="4806950"/>
          <p14:tracePt t="31894" x="11442700" y="4806950"/>
          <p14:tracePt t="31911" x="11474450" y="4806950"/>
          <p14:tracePt t="31914" x="11487150" y="4806950"/>
          <p14:tracePt t="31929" x="11499850" y="4806950"/>
          <p14:tracePt t="31932" x="11512550" y="4806950"/>
          <p14:tracePt t="31945" x="11525250" y="4806950"/>
          <p14:tracePt t="31963" x="11544300" y="4806950"/>
          <p14:tracePt t="33146" x="0" y="0"/>
        </p14:tracePtLst>
      </p14:laserTraceLst>
    </p:ext>
  </p:extLs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8"/>
          <p:cNvSpPr txBox="1">
            <a:spLocks noGrp="1"/>
          </p:cNvSpPr>
          <p:nvPr>
            <p:ph type="sldNum" sz="quarter" idx="7"/>
          </p:nvPr>
        </p:nvSpPr>
        <p:spPr>
          <a:prstGeom prst="rect">
            <a:avLst/>
          </a:prstGeom>
        </p:spPr>
        <p:txBody>
          <a:bodyPr vert="horz" wrap="square" lIns="0" tIns="0" rIns="0" bIns="0" rtlCol="0">
            <a:spAutoFit/>
          </a:bodyPr>
          <a:lstStyle/>
          <a:p>
            <a:pPr marL="38100">
              <a:lnSpc>
                <a:spcPct val="100000"/>
              </a:lnSpc>
            </a:pPr>
            <a:fld id="{81D60167-4931-47E6-BA6A-407CBD079E47}" type="slidenum">
              <a:rPr spc="-5" dirty="0"/>
              <a:t>9</a:t>
            </a:fld>
            <a:endParaRPr spc="-5" dirty="0"/>
          </a:p>
        </p:txBody>
      </p:sp>
      <p:sp>
        <p:nvSpPr>
          <p:cNvPr id="6" name="object 6"/>
          <p:cNvSpPr txBox="1">
            <a:spLocks noGrp="1"/>
          </p:cNvSpPr>
          <p:nvPr>
            <p:ph type="title"/>
          </p:nvPr>
        </p:nvSpPr>
        <p:spPr>
          <a:xfrm>
            <a:off x="181862" y="736472"/>
            <a:ext cx="2608580" cy="1053686"/>
          </a:xfrm>
          <a:prstGeom prst="rect">
            <a:avLst/>
          </a:prstGeom>
        </p:spPr>
        <p:txBody>
          <a:bodyPr vert="horz" wrap="square" lIns="0" tIns="12700" rIns="0" bIns="0" rtlCol="0">
            <a:spAutoFit/>
          </a:bodyPr>
          <a:lstStyle/>
          <a:p>
            <a:pPr marL="12700" marR="5080">
              <a:lnSpc>
                <a:spcPct val="118000"/>
              </a:lnSpc>
              <a:spcBef>
                <a:spcPts val="100"/>
              </a:spcBef>
            </a:pPr>
            <a:r>
              <a:rPr lang="en-US" sz="3000" dirty="0">
                <a:solidFill>
                  <a:srgbClr val="FFFFFF"/>
                </a:solidFill>
                <a:latin typeface="Arial"/>
                <a:cs typeface="Arial"/>
              </a:rPr>
              <a:t>Human Vocal Organs</a:t>
            </a:r>
            <a:endParaRPr sz="3000" dirty="0">
              <a:latin typeface="Arial"/>
              <a:cs typeface="Arial"/>
            </a:endParaRPr>
          </a:p>
        </p:txBody>
      </p:sp>
      <p:sp>
        <p:nvSpPr>
          <p:cNvPr id="4" name="object 3"/>
          <p:cNvSpPr txBox="1"/>
          <p:nvPr/>
        </p:nvSpPr>
        <p:spPr>
          <a:xfrm>
            <a:off x="3429000" y="885340"/>
            <a:ext cx="7926705" cy="359073"/>
          </a:xfrm>
          <a:prstGeom prst="rect">
            <a:avLst/>
          </a:prstGeom>
        </p:spPr>
        <p:txBody>
          <a:bodyPr vert="horz" wrap="square" lIns="0" tIns="50800" rIns="0" bIns="0" rtlCol="0">
            <a:spAutoFit/>
          </a:bodyPr>
          <a:lstStyle/>
          <a:p>
            <a:pPr marL="12700">
              <a:lnSpc>
                <a:spcPct val="100000"/>
              </a:lnSpc>
              <a:spcBef>
                <a:spcPts val="400"/>
              </a:spcBef>
            </a:pPr>
            <a:r>
              <a:rPr lang="en-US" sz="2000" b="1" spc="-5" dirty="0">
                <a:solidFill>
                  <a:srgbClr val="003884"/>
                </a:solidFill>
                <a:latin typeface="Arial"/>
                <a:cs typeface="Arial"/>
              </a:rPr>
              <a:t>Human Vocal Organs	</a:t>
            </a:r>
          </a:p>
        </p:txBody>
      </p:sp>
      <p:pic>
        <p:nvPicPr>
          <p:cNvPr id="3074" name="Picture 2" descr="Basic Human Speech Syste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19800" y="1668735"/>
            <a:ext cx="5992219" cy="401197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10171723" y="6019800"/>
            <a:ext cx="1987147" cy="307777"/>
          </a:xfrm>
          <a:prstGeom prst="rect">
            <a:avLst/>
          </a:prstGeom>
          <a:noFill/>
        </p:spPr>
        <p:txBody>
          <a:bodyPr wrap="none" rtlCol="0">
            <a:spAutoFit/>
          </a:bodyPr>
          <a:lstStyle/>
          <a:p>
            <a:r>
              <a:rPr lang="en-US" sz="1400" dirty="0"/>
              <a:t>Source : Englishclub.com</a:t>
            </a:r>
          </a:p>
        </p:txBody>
      </p:sp>
      <p:sp>
        <p:nvSpPr>
          <p:cNvPr id="10" name="Rectangle 9"/>
          <p:cNvSpPr/>
          <p:nvPr/>
        </p:nvSpPr>
        <p:spPr>
          <a:xfrm>
            <a:off x="9296400" y="2362200"/>
            <a:ext cx="990600" cy="76200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p:cNvSpPr/>
          <p:nvPr/>
        </p:nvSpPr>
        <p:spPr>
          <a:xfrm>
            <a:off x="2933700" y="1503703"/>
            <a:ext cx="2895600" cy="4708981"/>
          </a:xfrm>
          <a:prstGeom prst="rect">
            <a:avLst/>
          </a:prstGeom>
        </p:spPr>
        <p:txBody>
          <a:bodyPr wrap="square">
            <a:spAutoFit/>
          </a:bodyPr>
          <a:lstStyle/>
          <a:p>
            <a:endParaRPr lang="en-US" sz="2000" dirty="0">
              <a:solidFill>
                <a:schemeClr val="tx2"/>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solidFill>
                  <a:schemeClr val="tx2"/>
                </a:solidFill>
                <a:latin typeface="Arial" panose="020B0604020202020204" pitchFamily="34" charset="0"/>
                <a:cs typeface="Arial" panose="020B0604020202020204" pitchFamily="34" charset="0"/>
              </a:rPr>
              <a:t>Vocal Tract </a:t>
            </a:r>
          </a:p>
          <a:p>
            <a:pPr marL="342900" indent="-342900">
              <a:buFont typeface="Arial" panose="020B0604020202020204" pitchFamily="34" charset="0"/>
              <a:buChar char="•"/>
            </a:pPr>
            <a:endParaRPr lang="en-US" sz="2000" dirty="0">
              <a:solidFill>
                <a:schemeClr val="tx2"/>
              </a:solidFill>
              <a:latin typeface="Arial" panose="020B0604020202020204" pitchFamily="34" charset="0"/>
              <a:cs typeface="Arial" panose="020B0604020202020204" pitchFamily="34" charset="0"/>
            </a:endParaRPr>
          </a:p>
          <a:p>
            <a:pPr marL="539750" indent="-342900">
              <a:buFont typeface="Arial" panose="020B0604020202020204" pitchFamily="34" charset="0"/>
              <a:buChar char="•"/>
            </a:pPr>
            <a:r>
              <a:rPr lang="en-US" sz="2000" dirty="0">
                <a:solidFill>
                  <a:schemeClr val="tx2"/>
                </a:solidFill>
                <a:latin typeface="Arial" panose="020B0604020202020204" pitchFamily="34" charset="0"/>
                <a:cs typeface="Arial" panose="020B0604020202020204" pitchFamily="34" charset="0"/>
              </a:rPr>
              <a:t>Pharynx</a:t>
            </a:r>
          </a:p>
          <a:p>
            <a:pPr marL="539750" indent="-342900">
              <a:buFont typeface="Arial" panose="020B0604020202020204" pitchFamily="34" charset="0"/>
              <a:buChar char="•"/>
            </a:pPr>
            <a:r>
              <a:rPr lang="en-US" sz="2000" dirty="0">
                <a:solidFill>
                  <a:schemeClr val="tx2"/>
                </a:solidFill>
                <a:latin typeface="Arial" panose="020B0604020202020204" pitchFamily="34" charset="0"/>
                <a:cs typeface="Arial" panose="020B0604020202020204" pitchFamily="34" charset="0"/>
              </a:rPr>
              <a:t>Mouth</a:t>
            </a:r>
          </a:p>
          <a:p>
            <a:pPr marL="539750" indent="-342900">
              <a:buFont typeface="Arial" panose="020B0604020202020204" pitchFamily="34" charset="0"/>
              <a:buChar char="•"/>
            </a:pPr>
            <a:r>
              <a:rPr lang="en-US" sz="2000" dirty="0">
                <a:solidFill>
                  <a:schemeClr val="tx2"/>
                </a:solidFill>
                <a:latin typeface="Arial" panose="020B0604020202020204" pitchFamily="34" charset="0"/>
                <a:cs typeface="Arial" panose="020B0604020202020204" pitchFamily="34" charset="0"/>
              </a:rPr>
              <a:t>Nasal cavity</a:t>
            </a:r>
          </a:p>
          <a:p>
            <a:pPr marL="539750" indent="-342900">
              <a:buFont typeface="Arial" panose="020B0604020202020204" pitchFamily="34" charset="0"/>
              <a:buChar char="•"/>
            </a:pPr>
            <a:endParaRPr lang="en-US" sz="2000" dirty="0">
              <a:solidFill>
                <a:schemeClr val="tx2"/>
              </a:solidFill>
              <a:latin typeface="Arial" panose="020B0604020202020204" pitchFamily="34" charset="0"/>
              <a:cs typeface="Arial" panose="020B0604020202020204" pitchFamily="34" charset="0"/>
            </a:endParaRPr>
          </a:p>
          <a:p>
            <a:pPr marL="539750" indent="-342900">
              <a:buFont typeface="Arial" panose="020B0604020202020204" pitchFamily="34" charset="0"/>
              <a:buChar char="•"/>
            </a:pPr>
            <a:r>
              <a:rPr lang="en-US" sz="2000" dirty="0">
                <a:solidFill>
                  <a:schemeClr val="tx2"/>
                </a:solidFill>
                <a:latin typeface="Arial" panose="020B0604020202020204" pitchFamily="34" charset="0"/>
                <a:cs typeface="Arial" panose="020B0604020202020204" pitchFamily="34" charset="0"/>
              </a:rPr>
              <a:t>Lips, Tongue – shape the sound</a:t>
            </a:r>
          </a:p>
          <a:p>
            <a:endParaRPr lang="en-US" sz="2000" dirty="0">
              <a:solidFill>
                <a:schemeClr val="tx2"/>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endParaRPr lang="en-US" sz="2000" dirty="0">
              <a:solidFill>
                <a:schemeClr val="tx2"/>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solidFill>
                  <a:schemeClr val="tx2"/>
                </a:solidFill>
                <a:latin typeface="Arial" panose="020B0604020202020204" pitchFamily="34" charset="0"/>
                <a:cs typeface="Arial" panose="020B0604020202020204" pitchFamily="34" charset="0"/>
              </a:rPr>
              <a:t>Function – Acts as resonator and filters sound created by vocal folds</a:t>
            </a:r>
          </a:p>
        </p:txBody>
      </p:sp>
    </p:spTree>
    <p:extLst>
      <p:ext uri="{BB962C8B-B14F-4D97-AF65-F5344CB8AC3E}">
        <p14:creationId xmlns:p14="http://schemas.microsoft.com/office/powerpoint/2010/main" val="1223948598"/>
      </p:ext>
    </p:extLst>
  </p:cSld>
  <p:clrMapOvr>
    <a:masterClrMapping/>
  </p:clrMapOvr>
  <mc:AlternateContent xmlns:mc="http://schemas.openxmlformats.org/markup-compatibility/2006" xmlns:p14="http://schemas.microsoft.com/office/powerpoint/2010/main">
    <mc:Choice Requires="p14">
      <p:transition spd="slow" p14:dur="2000" advTm="35044"/>
    </mc:Choice>
    <mc:Fallback xmlns="">
      <p:transition spd="slow" advTm="35044"/>
    </mc:Fallback>
  </mc:AlternateContent>
  <p:extLst>
    <p:ext uri="{3A86A75C-4F4B-4683-9AE1-C65F6400EC91}">
      <p14:laserTraceLst xmlns:p14="http://schemas.microsoft.com/office/powerpoint/2010/main">
        <p14:tracePtLst>
          <p14:tracePt t="23265" x="2794000" y="4635500"/>
          <p14:tracePt t="23380" x="2806700" y="4635500"/>
          <p14:tracePt t="23397" x="2832100" y="4635500"/>
          <p14:tracePt t="23413" x="2863850" y="4635500"/>
          <p14:tracePt t="23430" x="2901950" y="4635500"/>
          <p14:tracePt t="23447" x="2940050" y="4635500"/>
          <p14:tracePt t="23450" x="2952750" y="4635500"/>
          <p14:tracePt t="23463" x="2959100" y="4635500"/>
          <p14:tracePt t="23480" x="2984500" y="4629150"/>
          <p14:tracePt t="23497" x="3003550" y="4629150"/>
          <p14:tracePt t="23514" x="3028950" y="4616450"/>
          <p14:tracePt t="23530" x="3041650" y="4610100"/>
          <p14:tracePt t="23548" x="3060700" y="4610100"/>
          <p14:tracePt t="23551" x="3079750" y="4610100"/>
          <p14:tracePt t="23565" x="3086100" y="4610100"/>
          <p14:tracePt t="23581" x="3111500" y="4610100"/>
          <p14:tracePt t="23597" x="3124200" y="4610100"/>
          <p14:tracePt t="23614" x="3155950" y="4610100"/>
          <p14:tracePt t="23630" x="3175000" y="4610100"/>
          <p14:tracePt t="23647" x="3213100" y="4603750"/>
          <p14:tracePt t="23650" x="3225800" y="4591050"/>
          <p14:tracePt t="23680" x="3251200" y="4591050"/>
          <p14:tracePt t="23697" x="3263900" y="4591050"/>
          <p14:tracePt t="23713" x="3270250" y="4591050"/>
          <p14:tracePt t="23730" x="3289300" y="4591050"/>
          <p14:tracePt t="23747" x="3302000" y="4591050"/>
          <p14:tracePt t="23763" x="3327400" y="4591050"/>
          <p14:tracePt t="23781" x="3346450" y="4591050"/>
          <p14:tracePt t="23784" x="3359150" y="4591050"/>
          <p14:tracePt t="23797" x="3378200" y="4591050"/>
          <p14:tracePt t="23813" x="3390900" y="4591050"/>
          <p14:tracePt t="23830" x="3409950" y="4591050"/>
          <p14:tracePt t="23847" x="3441700" y="4591050"/>
          <p14:tracePt t="23863" x="3460750" y="4591050"/>
          <p14:tracePt t="23880" x="3530600" y="4591050"/>
          <p14:tracePt t="23897" x="3562350" y="4591050"/>
          <p14:tracePt t="23913" x="3587750" y="4591050"/>
          <p14:tracePt t="23930" x="3619500" y="4591050"/>
          <p14:tracePt t="23947" x="3644900" y="4591050"/>
          <p14:tracePt t="23951" x="3651250" y="4591050"/>
          <p14:tracePt t="23963" x="3670300" y="4591050"/>
          <p14:tracePt t="23980" x="3708400" y="4597400"/>
          <p14:tracePt t="23997" x="3733800" y="4597400"/>
          <p14:tracePt t="24013" x="3765550" y="4597400"/>
          <p14:tracePt t="24017" x="3784600" y="4597400"/>
          <p14:tracePt t="24031" x="3816350" y="4597400"/>
          <p14:tracePt t="24047" x="3841750" y="4597400"/>
          <p14:tracePt t="24063" x="3898900" y="4597400"/>
          <p14:tracePt t="24081" x="3943350" y="4597400"/>
          <p14:tracePt t="24097" x="3968750" y="4597400"/>
          <p14:tracePt t="24113" x="4019550" y="4597400"/>
          <p14:tracePt t="24132" x="4051300" y="4610100"/>
          <p14:tracePt t="24135" x="4127500" y="4616450"/>
          <p14:tracePt t="24147" x="4159250" y="4622800"/>
          <p14:tracePt t="24167" x="4254500" y="4622800"/>
          <p14:tracePt t="24180" x="4368800" y="4622800"/>
          <p14:tracePt t="24198" x="4406900" y="4629150"/>
          <p14:tracePt t="24201" x="4464050" y="4629150"/>
          <p14:tracePt t="24213" x="4495800" y="4629150"/>
          <p14:tracePt t="24231" x="4546600" y="4635500"/>
          <p14:tracePt t="24247" x="4584700" y="4635500"/>
          <p14:tracePt t="24263" x="4635500" y="4635500"/>
          <p14:tracePt t="24267" x="4660900" y="4635500"/>
          <p14:tracePt t="24282" x="4724400" y="4635500"/>
          <p14:tracePt t="24297" x="4781550" y="4641850"/>
          <p14:tracePt t="24314" x="4813300" y="4641850"/>
          <p14:tracePt t="24330" x="4838700" y="4641850"/>
          <p14:tracePt t="24333" x="4857750" y="4641850"/>
          <p14:tracePt t="24347" x="4876800" y="4641850"/>
          <p14:tracePt t="24363" x="4902200" y="4641850"/>
          <p14:tracePt t="24380" x="4921250" y="4641850"/>
          <p14:tracePt t="24397" x="4940300" y="4641850"/>
          <p14:tracePt t="24413" x="4991100" y="4648200"/>
          <p14:tracePt t="24430" x="5029200" y="4648200"/>
          <p14:tracePt t="24433" x="5035550" y="4648200"/>
          <p14:tracePt t="24446" x="5086350" y="4648200"/>
          <p14:tracePt t="24463" x="5130800" y="4648200"/>
          <p14:tracePt t="24480" x="5168900" y="4648200"/>
          <p14:tracePt t="24497" x="5232400" y="4648200"/>
          <p14:tracePt t="24501" x="5264150" y="4648200"/>
          <p14:tracePt t="24513" x="5289550" y="4648200"/>
          <p14:tracePt t="24530" x="5334000" y="4648200"/>
          <p14:tracePt t="24533" x="5346700" y="4648200"/>
          <p14:tracePt t="24547" x="5365750" y="4648200"/>
          <p14:tracePt t="24564" x="5403850" y="4648200"/>
          <p14:tracePt t="24567" x="5448300" y="4641850"/>
          <p14:tracePt t="24580" x="5505450" y="4635500"/>
          <p14:tracePt t="24597" x="5549900" y="4635500"/>
          <p14:tracePt t="24613" x="5588000" y="4635500"/>
          <p14:tracePt t="24630" x="5676900" y="4635500"/>
          <p14:tracePt t="24634" x="5683250" y="4635500"/>
          <p14:tracePt t="24647" x="5734050" y="4635500"/>
          <p14:tracePt t="24664" x="5778500" y="4635500"/>
          <p14:tracePt t="24680" x="5816600" y="4635500"/>
          <p14:tracePt t="24697" x="5880100" y="4629150"/>
          <p14:tracePt t="24701" x="5911850" y="4616450"/>
          <p14:tracePt t="24713" x="5918200" y="4616450"/>
          <p14:tracePt t="24730" x="5956300" y="4616450"/>
          <p14:tracePt t="24747" x="5969000" y="4610100"/>
          <p14:tracePt t="24764" x="5981700" y="4610100"/>
          <p14:tracePt t="24767" x="5988050" y="4610100"/>
          <p14:tracePt t="24780" x="5994400" y="4610100"/>
          <p14:tracePt t="24797" x="6007100" y="4610100"/>
          <p14:tracePt t="24813" x="6019800" y="4610100"/>
          <p14:tracePt t="24830" x="6051550" y="4603750"/>
          <p14:tracePt t="24863" x="6089650" y="4603750"/>
          <p14:tracePt t="24880" x="6108700" y="4603750"/>
          <p14:tracePt t="24897" x="6134100" y="4597400"/>
          <p14:tracePt t="24913" x="6159500" y="4597400"/>
          <p14:tracePt t="24930" x="6178550" y="4597400"/>
          <p14:tracePt t="24947" x="6210300" y="4597400"/>
          <p14:tracePt t="24963" x="6248400" y="4597400"/>
          <p14:tracePt t="24967" x="6261100" y="4597400"/>
          <p14:tracePt t="24980" x="6280150" y="4597400"/>
          <p14:tracePt t="24997" x="6324600" y="4597400"/>
          <p14:tracePt t="25013" x="6350000" y="4597400"/>
          <p14:tracePt t="25030" x="6369050" y="4597400"/>
          <p14:tracePt t="25050" x="6388100" y="4597400"/>
          <p14:tracePt t="25096" x="6394450" y="4597400"/>
          <p14:tracePt t="25114" x="6407150" y="4597400"/>
          <p14:tracePt t="25129" x="6413500" y="4597400"/>
          <p14:tracePt t="25146" x="6419850" y="4597400"/>
          <p14:tracePt t="25163" x="6432550" y="4597400"/>
          <p14:tracePt t="25180" x="6438900" y="4597400"/>
          <p14:tracePt t="25196" x="6451600" y="4591050"/>
          <p14:tracePt t="25213" x="6464300" y="4591050"/>
          <p14:tracePt t="25232" x="6477000" y="4591050"/>
          <p14:tracePt t="25246" x="6483350" y="4591050"/>
          <p14:tracePt t="25263" x="6508750" y="4591050"/>
          <p14:tracePt t="25280" x="6534150" y="4591050"/>
          <p14:tracePt t="25296" x="6540500" y="4591050"/>
          <p14:tracePt t="25315" x="6546850" y="4591050"/>
          <p14:tracePt t="27048" x="0" y="0"/>
        </p14:tracePtLst>
        <p14:tracePtLst>
          <p14:tracePt t="30131" x="8083550" y="4927600"/>
          <p14:tracePt t="30161" x="8089900" y="4927600"/>
          <p14:tracePt t="30178" x="8172450" y="4826000"/>
          <p14:tracePt t="30196" x="8204200" y="4781550"/>
          <p14:tracePt t="30211" x="8235950" y="4737100"/>
          <p14:tracePt t="30228" x="8248650" y="4705350"/>
          <p14:tracePt t="30231" x="8255000" y="4705350"/>
          <p14:tracePt t="30245" x="8274050" y="4667250"/>
          <p14:tracePt t="30278" x="8280400" y="4660900"/>
          <p14:tracePt t="30295" x="8286750" y="4648200"/>
          <p14:tracePt t="30311" x="8305800" y="4648200"/>
          <p14:tracePt t="30328" x="8312150" y="4641850"/>
          <p14:tracePt t="30332" x="8331200" y="4641850"/>
          <p14:tracePt t="30346" x="8350250" y="4641850"/>
          <p14:tracePt t="30361" x="8362950" y="4641850"/>
          <p14:tracePt t="30378" x="8394700" y="4641850"/>
          <p14:tracePt t="30395" x="8432800" y="4641850"/>
          <p14:tracePt t="30411" x="8451850" y="4654550"/>
          <p14:tracePt t="30428" x="8496300" y="4686300"/>
          <p14:tracePt t="30432" x="8509000" y="4699000"/>
          <p14:tracePt t="30445" x="8521700" y="4705350"/>
          <p14:tracePt t="30461" x="8591550" y="4762500"/>
          <p14:tracePt t="30478" x="8629650" y="4775200"/>
          <p14:tracePt t="30495" x="8661400" y="4806950"/>
          <p14:tracePt t="30511" x="8693150" y="4838700"/>
          <p14:tracePt t="30528" x="8724900" y="4864100"/>
          <p14:tracePt t="30545" x="8756650" y="4889500"/>
          <p14:tracePt t="30561" x="8788400" y="4914900"/>
          <p14:tracePt t="30578" x="8851900" y="4946650"/>
          <p14:tracePt t="30595" x="8890000" y="4984750"/>
          <p14:tracePt t="30600" x="8896350" y="4984750"/>
          <p14:tracePt t="30611" x="8928100" y="4991100"/>
          <p14:tracePt t="30628" x="8978900" y="5010150"/>
          <p14:tracePt t="30644" x="9023350" y="5029200"/>
          <p14:tracePt t="30661" x="9137650" y="5054600"/>
          <p14:tracePt t="30665" x="9182100" y="5060950"/>
          <p14:tracePt t="30678" x="9239250" y="5080000"/>
          <p14:tracePt t="30694" x="9277350" y="5086350"/>
          <p14:tracePt t="30698" x="9290050" y="5086350"/>
          <p14:tracePt t="30711" x="9296400" y="5086350"/>
          <p14:tracePt t="30728" x="9309100" y="5086350"/>
          <p14:tracePt t="30745" x="9315450" y="5086350"/>
          <p14:tracePt t="30761" x="9328150" y="5086350"/>
          <p14:tracePt t="30778" x="9347200" y="5067300"/>
          <p14:tracePt t="30795" x="9398000" y="5054600"/>
          <p14:tracePt t="30799" x="9404350" y="5048250"/>
          <p14:tracePt t="30811" x="9417050" y="5035550"/>
          <p14:tracePt t="30828" x="9429750" y="5016500"/>
          <p14:tracePt t="30844" x="9455150" y="4997450"/>
          <p14:tracePt t="30861" x="9467850" y="4978400"/>
          <p14:tracePt t="30865" x="9474200" y="4965700"/>
          <p14:tracePt t="30878" x="9480550" y="4965700"/>
          <p14:tracePt t="30894" x="9480550" y="4946650"/>
          <p14:tracePt t="30911" x="9505950" y="4927600"/>
          <p14:tracePt t="30928" x="9512300" y="4927600"/>
          <p14:tracePt t="30931" x="9531350" y="4921250"/>
          <p14:tracePt t="30944" x="9544050" y="4914900"/>
          <p14:tracePt t="30961" x="9582150" y="4908550"/>
          <p14:tracePt t="30978" x="9607550" y="4908550"/>
          <p14:tracePt t="30995" x="9671050" y="4908550"/>
          <p14:tracePt t="31014" x="9728200" y="4908550"/>
          <p14:tracePt t="31028" x="9779000" y="4908550"/>
          <p14:tracePt t="31048" x="9804400" y="4908550"/>
          <p14:tracePt t="31062" x="9829800" y="4908550"/>
          <p14:tracePt t="31079" x="9855200" y="4908550"/>
          <p14:tracePt t="31094" x="9874250" y="4908550"/>
          <p14:tracePt t="31111" x="9899650" y="4908550"/>
          <p14:tracePt t="31128" x="9918700" y="4908550"/>
          <p14:tracePt t="31145" x="9975850" y="4908550"/>
          <p14:tracePt t="31148" x="9994900" y="4914900"/>
          <p14:tracePt t="31162" x="10045700" y="4914900"/>
          <p14:tracePt t="31178" x="10077450" y="4921250"/>
          <p14:tracePt t="31194" x="10128250" y="4927600"/>
          <p14:tracePt t="31211" x="10179050" y="4927600"/>
          <p14:tracePt t="31228" x="10223500" y="4927600"/>
          <p14:tracePt t="31245" x="10261600" y="4927600"/>
          <p14:tracePt t="31261" x="10306050" y="4927600"/>
          <p14:tracePt t="31278" x="10363200" y="4927600"/>
          <p14:tracePt t="31294" x="10407650" y="4914900"/>
          <p14:tracePt t="31311" x="10439400" y="4908550"/>
          <p14:tracePt t="31328" x="10477500" y="4902200"/>
          <p14:tracePt t="31345" x="10502900" y="4883150"/>
          <p14:tracePt t="31362" x="10610850" y="4864100"/>
          <p14:tracePt t="31378" x="10655300" y="4857750"/>
          <p14:tracePt t="31394" x="10712450" y="4845050"/>
          <p14:tracePt t="31411" x="10725150" y="4845050"/>
          <p14:tracePt t="31414" x="10744200" y="4845050"/>
          <p14:tracePt t="31428" x="10756900" y="4845050"/>
          <p14:tracePt t="31444" x="10782300" y="4845050"/>
          <p14:tracePt t="31449" x="10795000" y="4845050"/>
          <p14:tracePt t="31461" x="10801350" y="4845050"/>
          <p14:tracePt t="31478" x="10807700" y="4845050"/>
          <p14:tracePt t="31481" x="10814050" y="4845050"/>
          <p14:tracePt t="31495" x="10820400" y="4845050"/>
          <p14:tracePt t="31511" x="10858500" y="4857750"/>
          <p14:tracePt t="31527" x="10890250" y="4857750"/>
          <p14:tracePt t="31544" x="10934700" y="4857750"/>
          <p14:tracePt t="31548" x="10960100" y="4857750"/>
          <p14:tracePt t="31549" x="10985500" y="4857750"/>
          <p14:tracePt t="31562" x="11004550" y="4857750"/>
          <p14:tracePt t="31578" x="11036300" y="4857750"/>
          <p14:tracePt t="31594" x="11068050" y="4857750"/>
          <p14:tracePt t="31613" x="11080750" y="4857750"/>
          <p14:tracePt t="31627" x="11093450" y="4845050"/>
          <p14:tracePt t="31645" x="11106150" y="4838700"/>
          <p14:tracePt t="31648" x="11112500" y="4838700"/>
          <p14:tracePt t="31661" x="11118850" y="4826000"/>
          <p14:tracePt t="31678" x="11137900" y="4819650"/>
          <p14:tracePt t="31682" x="11150600" y="4819650"/>
          <p14:tracePt t="31695" x="11156950" y="4819650"/>
          <p14:tracePt t="31711" x="11201400" y="4813300"/>
          <p14:tracePt t="31727" x="11214100" y="4813300"/>
          <p14:tracePt t="31744" x="11258550" y="4813300"/>
          <p14:tracePt t="31763" x="11290300" y="4806950"/>
          <p14:tracePt t="31778" x="11322050" y="4806950"/>
          <p14:tracePt t="31794" x="11360150" y="4806950"/>
          <p14:tracePt t="31811" x="11379200" y="4806950"/>
          <p14:tracePt t="31845" x="11391900" y="4806950"/>
          <p14:tracePt t="31863" x="11398250" y="4806950"/>
          <p14:tracePt t="31878" x="11423650" y="4806950"/>
          <p14:tracePt t="31894" x="11442700" y="4806950"/>
          <p14:tracePt t="31911" x="11474450" y="4806950"/>
          <p14:tracePt t="31914" x="11487150" y="4806950"/>
          <p14:tracePt t="31929" x="11499850" y="4806950"/>
          <p14:tracePt t="31932" x="11512550" y="4806950"/>
          <p14:tracePt t="31945" x="11525250" y="4806950"/>
          <p14:tracePt t="31963" x="11544300" y="4806950"/>
          <p14:tracePt t="33146" x="0" y="0"/>
        </p14:tracePtLst>
      </p14:laserTraceLst>
    </p:ext>
  </p:extLs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67059FAA3AE5DA45BF05ABE6A3C82792" ma:contentTypeVersion="2" ma:contentTypeDescription="Create a new document." ma:contentTypeScope="" ma:versionID="252a435237468a488df7087bd07eafa0">
  <xsd:schema xmlns:xsd="http://www.w3.org/2001/XMLSchema" xmlns:xs="http://www.w3.org/2001/XMLSchema" xmlns:p="http://schemas.microsoft.com/office/2006/metadata/properties" xmlns:ns2="c2ffade2-e909-442c-b4e0-c9ba153e8272" targetNamespace="http://schemas.microsoft.com/office/2006/metadata/properties" ma:root="true" ma:fieldsID="4aaa15a97d1b60b20d768e7f085b9a90" ns2:_="">
    <xsd:import namespace="c2ffade2-e909-442c-b4e0-c9ba153e8272"/>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2ffade2-e909-442c-b4e0-c9ba153e827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81FD2361-B683-4EA5-BC39-E81B95094051}">
  <ds:schemaRefs>
    <ds:schemaRef ds:uri="http://schemas.microsoft.com/sharepoint/v3/contenttype/forms"/>
  </ds:schemaRefs>
</ds:datastoreItem>
</file>

<file path=customXml/itemProps2.xml><?xml version="1.0" encoding="utf-8"?>
<ds:datastoreItem xmlns:ds="http://schemas.openxmlformats.org/officeDocument/2006/customXml" ds:itemID="{E343AB47-FFCB-42F5-A44E-5774538886A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2ffade2-e909-442c-b4e0-c9ba153e827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353847E2-A055-4F8D-833A-BD467902717C}">
  <ds:schemaRefs>
    <ds:schemaRef ds:uri="http://schemas.microsoft.com/office/2006/documentManagement/types"/>
    <ds:schemaRef ds:uri="http://purl.org/dc/dcmitype/"/>
    <ds:schemaRef ds:uri="http://schemas.microsoft.com/office/infopath/2007/PartnerControls"/>
    <ds:schemaRef ds:uri="http://purl.org/dc/elements/1.1/"/>
    <ds:schemaRef ds:uri="http://schemas.microsoft.com/office/2006/metadata/properties"/>
    <ds:schemaRef ds:uri="http://purl.org/dc/terms/"/>
    <ds:schemaRef ds:uri="http://schemas.openxmlformats.org/package/2006/metadata/core-properties"/>
    <ds:schemaRef ds:uri="3fd6d918-78c3-4a22-9920-b0424b085c3e"/>
    <ds:schemaRef ds:uri="4387429c-fb25-4ee6-8823-9a68871f2159"/>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7424</TotalTime>
  <Words>2139</Words>
  <Application>Microsoft Office PowerPoint</Application>
  <PresentationFormat>Widescreen</PresentationFormat>
  <Paragraphs>500</Paragraphs>
  <Slides>55</Slides>
  <Notes>46</Notes>
  <HiddenSlides>0</HiddenSlides>
  <MMClips>14</MMClips>
  <ScaleCrop>false</ScaleCrop>
  <HeadingPairs>
    <vt:vector size="4" baseType="variant">
      <vt:variant>
        <vt:lpstr>Theme</vt:lpstr>
      </vt:variant>
      <vt:variant>
        <vt:i4>1</vt:i4>
      </vt:variant>
      <vt:variant>
        <vt:lpstr>Slide Titles</vt:lpstr>
      </vt:variant>
      <vt:variant>
        <vt:i4>55</vt:i4>
      </vt:variant>
    </vt:vector>
  </HeadingPairs>
  <TitlesOfParts>
    <vt:vector size="56" baseType="lpstr">
      <vt:lpstr>Office Theme</vt:lpstr>
      <vt:lpstr>The Science of  Sound</vt:lpstr>
      <vt:lpstr>Contents</vt:lpstr>
      <vt:lpstr>Learning Objectives</vt:lpstr>
      <vt:lpstr>Human Vocal Organs</vt:lpstr>
      <vt:lpstr>Human Vocal Organs</vt:lpstr>
      <vt:lpstr>Human Vocal Organs</vt:lpstr>
      <vt:lpstr>Human Vocal Organs</vt:lpstr>
      <vt:lpstr>Human Vocal Organs</vt:lpstr>
      <vt:lpstr>Human Vocal Organs</vt:lpstr>
      <vt:lpstr>Co-articulation</vt:lpstr>
      <vt:lpstr>Vocal Organs</vt:lpstr>
      <vt:lpstr>Human Vocal Organs</vt:lpstr>
      <vt:lpstr>Human Vocal Organs</vt:lpstr>
      <vt:lpstr>Human Vocal Organs</vt:lpstr>
      <vt:lpstr>Vowels</vt:lpstr>
      <vt:lpstr>Vowels</vt:lpstr>
      <vt:lpstr>Vowels</vt:lpstr>
      <vt:lpstr>Vowels</vt:lpstr>
      <vt:lpstr>Vowels</vt:lpstr>
      <vt:lpstr>Consonants</vt:lpstr>
      <vt:lpstr>Consonants</vt:lpstr>
      <vt:lpstr>Consonants</vt:lpstr>
      <vt:lpstr>Speech Recognition, Analysis and Synthesis</vt:lpstr>
      <vt:lpstr>PowerPoint Presentation</vt:lpstr>
      <vt:lpstr>PowerPoint Presentation</vt:lpstr>
      <vt:lpstr>PowerPoint Presentation</vt:lpstr>
      <vt:lpstr>Speech Re-synthesis</vt:lpstr>
      <vt:lpstr>PowerPoint Presentation</vt:lpstr>
      <vt:lpstr>Speech Intelligibility and Room acoustics</vt:lpstr>
      <vt:lpstr>PowerPoint Presentation</vt:lpstr>
      <vt:lpstr>Speech Intelligibility</vt:lpstr>
      <vt:lpstr>PowerPoint Presentation</vt:lpstr>
      <vt:lpstr>PowerPoint Presentation</vt:lpstr>
      <vt:lpstr>PowerPoint Presentation</vt:lpstr>
      <vt:lpstr>Animal acoustic communication</vt:lpstr>
      <vt:lpstr>Animal communication</vt:lpstr>
      <vt:lpstr>Animal communication</vt:lpstr>
      <vt:lpstr>Animal communication</vt:lpstr>
      <vt:lpstr>Animal communication</vt:lpstr>
      <vt:lpstr>Animal communication</vt:lpstr>
      <vt:lpstr>Animal communication</vt:lpstr>
      <vt:lpstr>Animal communication</vt:lpstr>
      <vt:lpstr>Animal communication</vt:lpstr>
      <vt:lpstr>Animal communication</vt:lpstr>
      <vt:lpstr>Animal communication</vt:lpstr>
      <vt:lpstr>Animal communication</vt:lpstr>
      <vt:lpstr>Animal communication</vt:lpstr>
      <vt:lpstr>Animal communication</vt:lpstr>
      <vt:lpstr>Animal communication</vt:lpstr>
      <vt:lpstr>Animal communication</vt:lpstr>
      <vt:lpstr>Animal communication</vt:lpstr>
      <vt:lpstr>Animal communication</vt:lpstr>
      <vt:lpstr>Wrap up</vt:lpstr>
      <vt:lpstr>Additional Resources</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fanyu meng</dc:creator>
  <cp:lastModifiedBy>Imran, Muhammad</cp:lastModifiedBy>
  <cp:revision>447</cp:revision>
  <dcterms:created xsi:type="dcterms:W3CDTF">2021-01-28T12:15:07Z</dcterms:created>
  <dcterms:modified xsi:type="dcterms:W3CDTF">2022-03-21T21:06:08Z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2019-01-30T00:00:00Z</vt:filetime>
  </property>
  <property fmtid="{D5CDD505-2E9C-101B-9397-08002B2CF9AE}" pid="3" name="Creator">
    <vt:lpwstr>Microsoft® PowerPoint® 2013</vt:lpwstr>
  </property>
  <property fmtid="{D5CDD505-2E9C-101B-9397-08002B2CF9AE}" pid="4" name="LastSaved">
    <vt:filetime>2021-01-28T00:00:00Z</vt:filetime>
  </property>
  <property fmtid="{D5CDD505-2E9C-101B-9397-08002B2CF9AE}" pid="5" name="ContentTypeId">
    <vt:lpwstr>0x01010067059FAA3AE5DA45BF05ABE6A3C82792</vt:lpwstr>
  </property>
</Properties>
</file>